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9" autoAdjust="0"/>
    <p:restoredTop sz="94660"/>
  </p:normalViewPr>
  <p:slideViewPr>
    <p:cSldViewPr snapToGrid="0">
      <p:cViewPr varScale="1">
        <p:scale>
          <a:sx n="75" d="100"/>
          <a:sy n="75" d="100"/>
        </p:scale>
        <p:origin x="4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C5BB-8DE3-4F6B-872F-C0A0F3D595E1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215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C5BB-8DE3-4F6B-872F-C0A0F3D595E1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046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C5BB-8DE3-4F6B-872F-C0A0F3D595E1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378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C5BB-8DE3-4F6B-872F-C0A0F3D595E1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052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C5BB-8DE3-4F6B-872F-C0A0F3D595E1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14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C5BB-8DE3-4F6B-872F-C0A0F3D595E1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038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C5BB-8DE3-4F6B-872F-C0A0F3D595E1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113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C5BB-8DE3-4F6B-872F-C0A0F3D595E1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814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C5BB-8DE3-4F6B-872F-C0A0F3D595E1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79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C5BB-8DE3-4F6B-872F-C0A0F3D595E1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538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C5BB-8DE3-4F6B-872F-C0A0F3D595E1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825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0C5BB-8DE3-4F6B-872F-C0A0F3D595E1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44A74-1A3F-43F3-97AB-EE8CF673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720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524" y="495666"/>
            <a:ext cx="11780952" cy="58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11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238" y="590905"/>
            <a:ext cx="11809524" cy="56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66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" y="460208"/>
            <a:ext cx="10257814" cy="5668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66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401" y="557263"/>
            <a:ext cx="10311790" cy="544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80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501" y="708232"/>
            <a:ext cx="9116528" cy="5236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67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857" y="567095"/>
            <a:ext cx="11714286" cy="572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14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" y="422652"/>
            <a:ext cx="11798300" cy="6155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86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143" y="624238"/>
            <a:ext cx="10485714" cy="56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30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4200" y="342305"/>
            <a:ext cx="7389419" cy="5377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71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8400" y="606711"/>
            <a:ext cx="8527600" cy="488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37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4800" y="509800"/>
            <a:ext cx="8826500" cy="569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22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201" y="287995"/>
            <a:ext cx="10726682" cy="6112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37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023" y="520700"/>
            <a:ext cx="10610177" cy="5428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18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0</Words>
  <Application>Microsoft Office PowerPoint</Application>
  <PresentationFormat>Widescreen</PresentationFormat>
  <Paragraphs>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13</cp:revision>
  <dcterms:created xsi:type="dcterms:W3CDTF">2020-05-02T14:38:19Z</dcterms:created>
  <dcterms:modified xsi:type="dcterms:W3CDTF">2020-05-03T09:44:18Z</dcterms:modified>
</cp:coreProperties>
</file>