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81" d="100"/>
          <a:sy n="81" d="100"/>
        </p:scale>
        <p:origin x="5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77760-9EFF-4FFF-A15D-7E0A1207C3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CB3DB-2A0F-44C1-A519-A9FF00544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EC008-0149-42A9-9D15-802A1D84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3802D-CE11-49F5-8CDA-D72ED098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8650F-87EB-4C3E-83DB-36E3A725F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9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EC9E7-7B6B-46C0-BE04-2187BEA0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5B688-CBF9-488A-9969-589E5B805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09D18-16EE-4401-AB90-3F9A6BAA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47AC2-8995-48EA-9197-5B426B7DE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0AE26-3432-4431-B632-467E1BC08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4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4824A-E1C6-4C8C-8C42-4CD185978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1199E1-913F-4459-80EA-050D16ADA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7EB58-91E2-43F8-95D9-A6224556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24C4D-32A2-4ECF-AC37-985C80AF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5C1E1-B743-4E6A-B74F-51E2D5055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3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9F6B-CD73-4021-A847-616994E7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8772A-0652-4F6F-99C6-EAD48A4FF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F9D7-96BF-4408-840B-263CEC69D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66620-C1C8-4F82-BEAD-6AAB56CA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4F8BA-D54F-4D81-A4D7-4EFC07F19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3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48A85-91FF-4C96-9EDC-C1B21683A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333DF-B7AE-4E1B-9D81-7EE4EAAC2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70DF2-48EF-4D59-90CC-B9C86535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9E5A0-5E9E-4F12-A98A-302CF0863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88FE7-59A4-4420-9532-4576D655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6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F776-FA8A-4F16-B9F9-FFD7CD85F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09B1-D1F4-47FF-BBEA-BCC2A0AD1C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11D673-1565-4E0E-9879-43FA4EF7C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D66C7-4FCB-4948-AB49-34963AA52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391D1-74C2-49CA-BA5B-A2C8AC07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FCDE9-F4DA-4C0E-A4AE-A84DD67C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3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12A5D-8D6A-436E-A19B-638123B84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4506-F337-48B6-AA4F-26D4197C5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5547C-7869-40F1-B4D3-C668D0745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05F8BF-3382-472D-B712-0CF4230D1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521C71-EF0F-48C7-A02D-D3886369CC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C92E0A-7240-4E0C-99CE-487B7BE2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27EDE-37F8-4535-98C1-8F8D9E73C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B96CF-F6DE-4124-AD15-23FC6036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2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5987-0D0E-4546-A652-AFD0C5FD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6B79DC-19EB-44DC-AECA-1DCE518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F39D0-5777-4AB0-AEF8-A1A6BD0EE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88995-F798-4394-B25D-C320E8687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2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993D4-5383-4150-9E11-EC1D97FB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4F4B8-4B8F-4C4C-9B6A-1E5BFFCA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26AD5-9B78-4FB6-95BB-ECAA34B1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618DB-8D6B-4E43-80E7-74FC3D1B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3435B-54A5-4E1E-9DF6-EC04D1C1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2DC35-685F-4B6D-8F67-33FE9D6F2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7E07-B5E7-440B-A7D4-740613157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21C9B-1A4B-4A2B-BE0D-8F64D83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8AA9D-8F89-4B59-A9E8-70FD96B8A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7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D04D2-25CD-45A6-99AE-9F7A9AD02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879DBD-F2A4-4EE7-B889-5799C12D5C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80AD3D-E580-4EA2-AEED-7A4B6DA7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8A6D0-A3FB-4B35-98DA-0147D62F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D144E-EC0B-4B0D-8156-C779B44C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6A9D4-D7F9-4FAC-BE18-D75D767D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1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D6F99F-0F25-4103-BA9E-75248C1CA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AF809-201C-42A2-B464-A2F9F76BC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9A87B-E8FB-449E-9D2C-10C55FD0C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C62A3-1811-4954-BBE0-71CE76F6A4A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79009-86D7-44D0-8C63-C9EA14316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44CB8-3516-4F39-AF02-130CD5BF8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42F0F-555D-4DD7-A6A8-7AA3A216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1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2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79" y="328733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42" y="3301042"/>
            <a:ext cx="9500558" cy="1956758"/>
          </a:xfrm>
        </p:spPr>
        <p:txBody>
          <a:bodyPr>
            <a:normAutofit/>
          </a:bodyPr>
          <a:lstStyle/>
          <a:p>
            <a:r>
              <a:rPr lang="en-US" sz="2000" dirty="0"/>
              <a:t>Simple Mean reversal Concept combine with </a:t>
            </a:r>
            <a:r>
              <a:rPr lang="en-US" sz="2000" dirty="0" err="1"/>
              <a:t>Bolinger</a:t>
            </a:r>
            <a:r>
              <a:rPr lang="en-US" sz="2000" dirty="0"/>
              <a:t> Band and Fibonacci to trade and take profit with 100% Win Rate in every batch of trading orders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73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77" y="343110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84" y="820947"/>
            <a:ext cx="3999780" cy="477837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Functions of </a:t>
            </a:r>
            <a:r>
              <a:rPr lang="en-US" sz="2000" dirty="0" err="1"/>
              <a:t>Bol</a:t>
            </a:r>
            <a:r>
              <a:rPr lang="en-US" sz="2000" dirty="0"/>
              <a:t> Band V1.4.1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4733737-DE36-4CBD-9386-07B6C451F904}"/>
              </a:ext>
            </a:extLst>
          </p:cNvPr>
          <p:cNvSpPr txBox="1">
            <a:spLocks/>
          </p:cNvSpPr>
          <p:nvPr/>
        </p:nvSpPr>
        <p:spPr>
          <a:xfrm>
            <a:off x="1345721" y="1877683"/>
            <a:ext cx="9500558" cy="3758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Profit/ SL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Profit on Retracement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Setting of Bollinger Band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Martingale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Equity Management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Advance Risk Management (TOD and DOW)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953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77" y="343110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84" y="820947"/>
            <a:ext cx="3999780" cy="477837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Visual of </a:t>
            </a:r>
            <a:r>
              <a:rPr lang="en-US" sz="2000" dirty="0" err="1"/>
              <a:t>Bol</a:t>
            </a:r>
            <a:r>
              <a:rPr lang="en-US" sz="2000" dirty="0"/>
              <a:t> Band V1.4.1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A069AC-DC50-4079-B72D-E93488C78FC2}"/>
              </a:ext>
            </a:extLst>
          </p:cNvPr>
          <p:cNvSpPr txBox="1"/>
          <p:nvPr/>
        </p:nvSpPr>
        <p:spPr>
          <a:xfrm>
            <a:off x="8434937" y="1869565"/>
            <a:ext cx="3316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trades at 600 points away from </a:t>
            </a:r>
          </a:p>
          <a:p>
            <a:r>
              <a:rPr lang="en-US" dirty="0"/>
              <a:t>Previous trades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76A48D-3C78-48DB-97A4-5C6D33F33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22" y="1792757"/>
            <a:ext cx="7773423" cy="4244296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F29F7D9-ADB8-45F8-A4A5-934D90C1731B}"/>
              </a:ext>
            </a:extLst>
          </p:cNvPr>
          <p:cNvCxnSpPr>
            <a:cxnSpLocks/>
          </p:cNvCxnSpPr>
          <p:nvPr/>
        </p:nvCxnSpPr>
        <p:spPr>
          <a:xfrm flipH="1">
            <a:off x="590746" y="2211470"/>
            <a:ext cx="7935028" cy="23638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897D5D-B9FA-4C60-9336-08F667267E9D}"/>
              </a:ext>
            </a:extLst>
          </p:cNvPr>
          <p:cNvCxnSpPr>
            <a:cxnSpLocks/>
          </p:cNvCxnSpPr>
          <p:nvPr/>
        </p:nvCxnSpPr>
        <p:spPr>
          <a:xfrm flipH="1">
            <a:off x="2899768" y="2219383"/>
            <a:ext cx="5575309" cy="114702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CA417F-E1B3-448F-9341-8B3692E890AD}"/>
              </a:ext>
            </a:extLst>
          </p:cNvPr>
          <p:cNvCxnSpPr>
            <a:cxnSpLocks/>
          </p:cNvCxnSpPr>
          <p:nvPr/>
        </p:nvCxnSpPr>
        <p:spPr>
          <a:xfrm flipH="1">
            <a:off x="5498675" y="2215426"/>
            <a:ext cx="3027099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F51575CC-B113-4CC1-A66F-40484F33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435" y="5364871"/>
            <a:ext cx="6851284" cy="1338460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EC9F9EF-E538-4BEA-8BB3-53B3E9908C04}"/>
              </a:ext>
            </a:extLst>
          </p:cNvPr>
          <p:cNvCxnSpPr>
            <a:cxnSpLocks/>
          </p:cNvCxnSpPr>
          <p:nvPr/>
        </p:nvCxnSpPr>
        <p:spPr>
          <a:xfrm flipH="1" flipV="1">
            <a:off x="7606068" y="2996578"/>
            <a:ext cx="3201036" cy="331830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5BC56D4-EF9C-47C9-98C6-9C734D392388}"/>
              </a:ext>
            </a:extLst>
          </p:cNvPr>
          <p:cNvSpPr txBox="1"/>
          <p:nvPr/>
        </p:nvSpPr>
        <p:spPr>
          <a:xfrm>
            <a:off x="8525774" y="4655731"/>
            <a:ext cx="3236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Batch profit at 30% Retracement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6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77" y="343110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84" y="820947"/>
            <a:ext cx="3999780" cy="61103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000" dirty="0"/>
              <a:t>Visual of </a:t>
            </a:r>
            <a:r>
              <a:rPr lang="en-US" sz="2000" dirty="0" err="1"/>
              <a:t>Bol</a:t>
            </a:r>
            <a:r>
              <a:rPr lang="en-US" sz="2000" dirty="0"/>
              <a:t> Band V1.4.1 Settings Basic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A069AC-DC50-4079-B72D-E93488C78FC2}"/>
              </a:ext>
            </a:extLst>
          </p:cNvPr>
          <p:cNvSpPr txBox="1"/>
          <p:nvPr/>
        </p:nvSpPr>
        <p:spPr>
          <a:xfrm>
            <a:off x="7157049" y="2250694"/>
            <a:ext cx="3265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Take Profit and </a:t>
            </a:r>
            <a:r>
              <a:rPr lang="en-US" dirty="0" err="1"/>
              <a:t>Stoploss</a:t>
            </a:r>
            <a:r>
              <a:rPr lang="en-US" dirty="0"/>
              <a:t> in Points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27B416-5103-4A64-9FB6-6178BB6891A5}"/>
              </a:ext>
            </a:extLst>
          </p:cNvPr>
          <p:cNvSpPr txBox="1"/>
          <p:nvPr/>
        </p:nvSpPr>
        <p:spPr>
          <a:xfrm>
            <a:off x="7157049" y="3109185"/>
            <a:ext cx="3258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Batch order take profit at X level </a:t>
            </a:r>
          </a:p>
          <a:p>
            <a:r>
              <a:rPr lang="en-US" dirty="0" err="1"/>
              <a:t>Eg</a:t>
            </a:r>
            <a:r>
              <a:rPr lang="en-US" dirty="0"/>
              <a:t> 0.5 = 50% retracement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FFFA72-685A-4353-9DF7-8BC9A2939B61}"/>
              </a:ext>
            </a:extLst>
          </p:cNvPr>
          <p:cNvSpPr txBox="1"/>
          <p:nvPr/>
        </p:nvSpPr>
        <p:spPr>
          <a:xfrm>
            <a:off x="7228647" y="3993747"/>
            <a:ext cx="2611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 for </a:t>
            </a:r>
            <a:r>
              <a:rPr lang="en-US" dirty="0" err="1"/>
              <a:t>Bolinger</a:t>
            </a:r>
            <a:r>
              <a:rPr lang="en-US" dirty="0"/>
              <a:t> Band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1F92AB-BE69-417A-87B7-718385FC6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84" y="1746919"/>
            <a:ext cx="5018224" cy="41989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28300B-88FC-4580-B924-1B2DE65F16A1}"/>
              </a:ext>
            </a:extLst>
          </p:cNvPr>
          <p:cNvSpPr txBox="1"/>
          <p:nvPr/>
        </p:nvSpPr>
        <p:spPr>
          <a:xfrm>
            <a:off x="828136" y="3846380"/>
            <a:ext cx="4524555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Not relevant for Basic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897D5D-B9FA-4C60-9336-08F667267E9D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5026327" y="2435360"/>
            <a:ext cx="2130722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C70A83E-1582-4DE5-A026-A35169A1BFD9}"/>
              </a:ext>
            </a:extLst>
          </p:cNvPr>
          <p:cNvCxnSpPr>
            <a:cxnSpLocks/>
          </p:cNvCxnSpPr>
          <p:nvPr/>
        </p:nvCxnSpPr>
        <p:spPr>
          <a:xfrm flipH="1" flipV="1">
            <a:off x="3317122" y="2660448"/>
            <a:ext cx="3839927" cy="66406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F4AD8AC-89DE-4478-94A3-E76FE84A7B40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5066293" y="2435360"/>
            <a:ext cx="2090756" cy="44873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68C182A-18B4-4B74-AE20-4FE6D771E16C}"/>
              </a:ext>
            </a:extLst>
          </p:cNvPr>
          <p:cNvCxnSpPr>
            <a:cxnSpLocks/>
          </p:cNvCxnSpPr>
          <p:nvPr/>
        </p:nvCxnSpPr>
        <p:spPr>
          <a:xfrm flipH="1" flipV="1">
            <a:off x="3317122" y="3514346"/>
            <a:ext cx="3839927" cy="66406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27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77" y="343110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84" y="820947"/>
            <a:ext cx="3999780" cy="61103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000" dirty="0"/>
              <a:t>Visual of </a:t>
            </a:r>
            <a:r>
              <a:rPr lang="en-US" sz="2000" dirty="0" err="1"/>
              <a:t>Bol</a:t>
            </a:r>
            <a:r>
              <a:rPr lang="en-US" sz="2000" dirty="0"/>
              <a:t> Band V1.4.1</a:t>
            </a:r>
          </a:p>
          <a:p>
            <a:pPr algn="l"/>
            <a:r>
              <a:rPr lang="en-US" sz="2000" dirty="0"/>
              <a:t>Settings Advance (Martingale)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8300B-88FC-4580-B924-1B2DE65F16A1}"/>
              </a:ext>
            </a:extLst>
          </p:cNvPr>
          <p:cNvSpPr txBox="1"/>
          <p:nvPr/>
        </p:nvSpPr>
        <p:spPr>
          <a:xfrm>
            <a:off x="1086806" y="3634956"/>
            <a:ext cx="5023448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Not relevant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27B416-5103-4A64-9FB6-6178BB6891A5}"/>
              </a:ext>
            </a:extLst>
          </p:cNvPr>
          <p:cNvSpPr txBox="1"/>
          <p:nvPr/>
        </p:nvSpPr>
        <p:spPr>
          <a:xfrm>
            <a:off x="6533072" y="2991288"/>
            <a:ext cx="422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true to have more concurrent trades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FFFA72-685A-4353-9DF7-8BC9A2939B61}"/>
              </a:ext>
            </a:extLst>
          </p:cNvPr>
          <p:cNvSpPr txBox="1"/>
          <p:nvPr/>
        </p:nvSpPr>
        <p:spPr>
          <a:xfrm>
            <a:off x="6533072" y="3847482"/>
            <a:ext cx="5006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Activate Retracement Take profit after which trade?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9E5357-C4C9-42F9-9164-A5B74AEE558F}"/>
              </a:ext>
            </a:extLst>
          </p:cNvPr>
          <p:cNvSpPr txBox="1"/>
          <p:nvPr/>
        </p:nvSpPr>
        <p:spPr>
          <a:xfrm>
            <a:off x="6579079" y="4779031"/>
            <a:ext cx="3899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how many points enter next trade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1EAC0C58-3936-46AB-A486-96F3FACB82F9}"/>
              </a:ext>
            </a:extLst>
          </p:cNvPr>
          <p:cNvSpPr txBox="1">
            <a:spLocks/>
          </p:cNvSpPr>
          <p:nvPr/>
        </p:nvSpPr>
        <p:spPr>
          <a:xfrm>
            <a:off x="471576" y="1823970"/>
            <a:ext cx="6253909" cy="144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Martingale Function will open larger trades on the previous opened trades. 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0D49D4-4BF8-41A8-80B9-F4CC01089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76" y="2645434"/>
            <a:ext cx="4773353" cy="399403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DE7C4A2-367B-4A37-8419-26FEF8D19566}"/>
              </a:ext>
            </a:extLst>
          </p:cNvPr>
          <p:cNvSpPr txBox="1"/>
          <p:nvPr/>
        </p:nvSpPr>
        <p:spPr>
          <a:xfrm>
            <a:off x="770626" y="2697191"/>
            <a:ext cx="4387846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Not relevant for Adv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F29F7D9-ADB8-45F8-A4A5-934D90C1731B}"/>
              </a:ext>
            </a:extLst>
          </p:cNvPr>
          <p:cNvCxnSpPr>
            <a:cxnSpLocks/>
          </p:cNvCxnSpPr>
          <p:nvPr/>
        </p:nvCxnSpPr>
        <p:spPr>
          <a:xfrm flipH="1">
            <a:off x="3099760" y="3184757"/>
            <a:ext cx="3433312" cy="155085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B3C4B29-D32A-434D-8E85-D536E3CCB88A}"/>
              </a:ext>
            </a:extLst>
          </p:cNvPr>
          <p:cNvCxnSpPr>
            <a:cxnSpLocks/>
          </p:cNvCxnSpPr>
          <p:nvPr/>
        </p:nvCxnSpPr>
        <p:spPr>
          <a:xfrm flipH="1">
            <a:off x="3099760" y="4012984"/>
            <a:ext cx="3433312" cy="109248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41193C9-F76C-45B6-9D2D-140C89A7A2A0}"/>
              </a:ext>
            </a:extLst>
          </p:cNvPr>
          <p:cNvCxnSpPr>
            <a:cxnSpLocks/>
          </p:cNvCxnSpPr>
          <p:nvPr/>
        </p:nvCxnSpPr>
        <p:spPr>
          <a:xfrm flipH="1">
            <a:off x="3099760" y="4963697"/>
            <a:ext cx="3433312" cy="5457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58C24C5-2F6C-4CB7-B85B-E5D00B3109FF}"/>
              </a:ext>
            </a:extLst>
          </p:cNvPr>
          <p:cNvCxnSpPr>
            <a:cxnSpLocks/>
          </p:cNvCxnSpPr>
          <p:nvPr/>
        </p:nvCxnSpPr>
        <p:spPr>
          <a:xfrm flipH="1" flipV="1">
            <a:off x="3095433" y="5735600"/>
            <a:ext cx="3483646" cy="5234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DAC1944-E0EF-4E81-A037-FE4D82D451C5}"/>
              </a:ext>
            </a:extLst>
          </p:cNvPr>
          <p:cNvSpPr txBox="1"/>
          <p:nvPr/>
        </p:nvSpPr>
        <p:spPr>
          <a:xfrm>
            <a:off x="6579079" y="5997322"/>
            <a:ext cx="332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Multiplier Function for next trade</a:t>
            </a:r>
          </a:p>
        </p:txBody>
      </p:sp>
    </p:spTree>
    <p:extLst>
      <p:ext uri="{BB962C8B-B14F-4D97-AF65-F5344CB8AC3E}">
        <p14:creationId xmlns:p14="http://schemas.microsoft.com/office/powerpoint/2010/main" val="224511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6D4-1338-48DE-85D9-4B8CAD4D8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77" y="343110"/>
            <a:ext cx="3007743" cy="47783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SIP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0CBD-86E7-40F9-94BA-82DF1F7ED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84" y="820947"/>
            <a:ext cx="3999780" cy="61103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000" dirty="0"/>
              <a:t>Visual of </a:t>
            </a:r>
            <a:r>
              <a:rPr lang="en-US" sz="2000" dirty="0" err="1"/>
              <a:t>Bol</a:t>
            </a:r>
            <a:r>
              <a:rPr lang="en-US" sz="2000" dirty="0"/>
              <a:t> Band V1.4.1</a:t>
            </a:r>
          </a:p>
          <a:p>
            <a:pPr algn="l"/>
            <a:r>
              <a:rPr lang="en-US" sz="2000" dirty="0"/>
              <a:t>Settings Advance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27B416-5103-4A64-9FB6-6178BB6891A5}"/>
              </a:ext>
            </a:extLst>
          </p:cNvPr>
          <p:cNvSpPr txBox="1"/>
          <p:nvPr/>
        </p:nvSpPr>
        <p:spPr>
          <a:xfrm>
            <a:off x="7202433" y="3543317"/>
            <a:ext cx="365125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1= 100% For instance</a:t>
            </a:r>
          </a:p>
          <a:p>
            <a:r>
              <a:rPr lang="en-US" dirty="0"/>
              <a:t>Initial Equity at 10K, initial Lot Is 1 lot</a:t>
            </a:r>
          </a:p>
          <a:p>
            <a:endParaRPr lang="en-US" dirty="0"/>
          </a:p>
          <a:p>
            <a:r>
              <a:rPr lang="en-US" dirty="0"/>
              <a:t>If Equity is at 11K the Lot will be 1.1</a:t>
            </a:r>
          </a:p>
          <a:p>
            <a:r>
              <a:rPr lang="en-US" dirty="0"/>
              <a:t>If set to 2=200%</a:t>
            </a:r>
          </a:p>
          <a:p>
            <a:r>
              <a:rPr lang="en-US" dirty="0"/>
              <a:t>If Equity is at 11K Lot will be 1.2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9E5357-C4C9-42F9-9164-A5B74AEE558F}"/>
              </a:ext>
            </a:extLst>
          </p:cNvPr>
          <p:cNvSpPr txBox="1"/>
          <p:nvPr/>
        </p:nvSpPr>
        <p:spPr>
          <a:xfrm>
            <a:off x="7202433" y="5404443"/>
            <a:ext cx="4968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Enter Amount for Equity to be updated to the next </a:t>
            </a:r>
          </a:p>
          <a:p>
            <a:r>
              <a:rPr lang="en-US" dirty="0"/>
              <a:t>Thousand or 10 Thousand 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1EAC0C58-3936-46AB-A486-96F3FACB82F9}"/>
              </a:ext>
            </a:extLst>
          </p:cNvPr>
          <p:cNvSpPr txBox="1">
            <a:spLocks/>
          </p:cNvSpPr>
          <p:nvPr/>
        </p:nvSpPr>
        <p:spPr>
          <a:xfrm>
            <a:off x="471576" y="1985596"/>
            <a:ext cx="6253909" cy="943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Lot Multiplier, the function to compound the equity and size of your account Automatically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398C390-974D-4C8D-A594-5BAF8706B401}"/>
              </a:ext>
            </a:extLst>
          </p:cNvPr>
          <p:cNvSpPr txBox="1"/>
          <p:nvPr/>
        </p:nvSpPr>
        <p:spPr>
          <a:xfrm>
            <a:off x="7202433" y="3106165"/>
            <a:ext cx="2217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to true to activate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90C84-47D2-493D-8960-D51C3A28BF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77" y="3560991"/>
            <a:ext cx="6147759" cy="83429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F29F7D9-ADB8-45F8-A4A5-934D90C1731B}"/>
              </a:ext>
            </a:extLst>
          </p:cNvPr>
          <p:cNvCxnSpPr>
            <a:cxnSpLocks/>
          </p:cNvCxnSpPr>
          <p:nvPr/>
        </p:nvCxnSpPr>
        <p:spPr>
          <a:xfrm flipH="1">
            <a:off x="4114800" y="4038170"/>
            <a:ext cx="3022121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0420F6C-2A54-47ED-BDE9-4DE0974438F7}"/>
              </a:ext>
            </a:extLst>
          </p:cNvPr>
          <p:cNvCxnSpPr>
            <a:cxnSpLocks/>
          </p:cNvCxnSpPr>
          <p:nvPr/>
        </p:nvCxnSpPr>
        <p:spPr>
          <a:xfrm flipH="1">
            <a:off x="4022785" y="3269191"/>
            <a:ext cx="3114136" cy="47751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46E1C81-7363-4E33-B690-54B65846E2A9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4175185" y="4342521"/>
            <a:ext cx="3027248" cy="13850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40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16640</TotalTime>
  <Words>258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SIP FLOW</vt:lpstr>
      <vt:lpstr>SIP Flow</vt:lpstr>
      <vt:lpstr>SIP Flow</vt:lpstr>
      <vt:lpstr>SIP Flow</vt:lpstr>
      <vt:lpstr>SIP Flow</vt:lpstr>
      <vt:lpstr>SIP Flow</vt:lpstr>
      <vt:lpstr>SIP Flow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Stochastic</dc:title>
  <dc:creator>Daemon Wong</dc:creator>
  <cp:lastModifiedBy>Daemon Wong</cp:lastModifiedBy>
  <cp:revision>25</cp:revision>
  <dcterms:created xsi:type="dcterms:W3CDTF">2019-04-18T06:31:42Z</dcterms:created>
  <dcterms:modified xsi:type="dcterms:W3CDTF">2019-07-18T09:22:22Z</dcterms:modified>
</cp:coreProperties>
</file>