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3" r:id="rId5"/>
    <p:sldId id="263" r:id="rId6"/>
    <p:sldId id="258" r:id="rId7"/>
    <p:sldId id="260" r:id="rId8"/>
    <p:sldId id="261" r:id="rId9"/>
    <p:sldId id="285" r:id="rId10"/>
    <p:sldId id="262" r:id="rId11"/>
    <p:sldId id="266" r:id="rId12"/>
    <p:sldId id="264" r:id="rId13"/>
    <p:sldId id="281" r:id="rId14"/>
    <p:sldId id="276" r:id="rId15"/>
    <p:sldId id="288" r:id="rId16"/>
    <p:sldId id="275" r:id="rId17"/>
    <p:sldId id="277" r:id="rId18"/>
    <p:sldId id="269" r:id="rId19"/>
    <p:sldId id="270" r:id="rId20"/>
    <p:sldId id="265" r:id="rId21"/>
    <p:sldId id="278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55" autoAdjust="0"/>
    <p:restoredTop sz="94660"/>
  </p:normalViewPr>
  <p:slideViewPr>
    <p:cSldViewPr>
      <p:cViewPr varScale="1">
        <p:scale>
          <a:sx n="86" d="100"/>
          <a:sy n="86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122E-E012-44BD-ADCA-18F5D2FAD366}" type="datetimeFigureOut">
              <a:rPr lang="fr-FR" smtClean="0"/>
              <a:pPr/>
              <a:t>07/06/2018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480F-4D1B-4A16-A135-651096B4D5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122E-E012-44BD-ADCA-18F5D2FAD366}" type="datetimeFigureOut">
              <a:rPr lang="fr-FR" smtClean="0"/>
              <a:pPr/>
              <a:t>07/06/2018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480F-4D1B-4A16-A135-651096B4D5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122E-E012-44BD-ADCA-18F5D2FAD366}" type="datetimeFigureOut">
              <a:rPr lang="fr-FR" smtClean="0"/>
              <a:pPr/>
              <a:t>07/06/2018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480F-4D1B-4A16-A135-651096B4D5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122E-E012-44BD-ADCA-18F5D2FAD366}" type="datetimeFigureOut">
              <a:rPr lang="fr-FR" smtClean="0"/>
              <a:pPr/>
              <a:t>07/06/2018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480F-4D1B-4A16-A135-651096B4D5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122E-E012-44BD-ADCA-18F5D2FAD366}" type="datetimeFigureOut">
              <a:rPr lang="fr-FR" smtClean="0"/>
              <a:pPr/>
              <a:t>07/06/2018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480F-4D1B-4A16-A135-651096B4D5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122E-E012-44BD-ADCA-18F5D2FAD366}" type="datetimeFigureOut">
              <a:rPr lang="fr-FR" smtClean="0"/>
              <a:pPr/>
              <a:t>07/06/2018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480F-4D1B-4A16-A135-651096B4D5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122E-E012-44BD-ADCA-18F5D2FAD366}" type="datetimeFigureOut">
              <a:rPr lang="fr-FR" smtClean="0"/>
              <a:pPr/>
              <a:t>07/06/2018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480F-4D1B-4A16-A135-651096B4D5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122E-E012-44BD-ADCA-18F5D2FAD366}" type="datetimeFigureOut">
              <a:rPr lang="fr-FR" smtClean="0"/>
              <a:pPr/>
              <a:t>07/06/2018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480F-4D1B-4A16-A135-651096B4D5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122E-E012-44BD-ADCA-18F5D2FAD366}" type="datetimeFigureOut">
              <a:rPr lang="fr-FR" smtClean="0"/>
              <a:pPr/>
              <a:t>07/06/2018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480F-4D1B-4A16-A135-651096B4D5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122E-E012-44BD-ADCA-18F5D2FAD366}" type="datetimeFigureOut">
              <a:rPr lang="fr-FR" smtClean="0"/>
              <a:pPr/>
              <a:t>07/06/2018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480F-4D1B-4A16-A135-651096B4D5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122E-E012-44BD-ADCA-18F5D2FAD366}" type="datetimeFigureOut">
              <a:rPr lang="fr-FR" smtClean="0"/>
              <a:pPr/>
              <a:t>07/06/2018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480F-4D1B-4A16-A135-651096B4D5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A122E-E012-44BD-ADCA-18F5D2FAD366}" type="datetimeFigureOut">
              <a:rPr lang="fr-FR" smtClean="0"/>
              <a:pPr/>
              <a:t>07/06/2018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D480F-4D1B-4A16-A135-651096B4D5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4" y="1071547"/>
            <a:ext cx="8001056" cy="171451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4000" dirty="0" smtClean="0"/>
              <a:t>Price </a:t>
            </a:r>
            <a:r>
              <a:rPr lang="fr-FR" sz="4000" dirty="0" err="1" smtClean="0"/>
              <a:t>p</a:t>
            </a:r>
            <a:r>
              <a:rPr lang="fr-FR" sz="4000" dirty="0" err="1" smtClean="0"/>
              <a:t>arabolic</a:t>
            </a:r>
            <a:r>
              <a:rPr lang="fr-FR" sz="4000" dirty="0" smtClean="0"/>
              <a:t> </a:t>
            </a:r>
            <a:r>
              <a:rPr lang="fr-FR" sz="4000" dirty="0" err="1" smtClean="0"/>
              <a:t>behaviour</a:t>
            </a:r>
            <a:r>
              <a:rPr lang="fr-FR" sz="4000" dirty="0" smtClean="0"/>
              <a:t> 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err="1" smtClean="0"/>
              <a:t>Fibonacci</a:t>
            </a:r>
            <a:r>
              <a:rPr lang="fr-FR" sz="4000" dirty="0" smtClean="0"/>
              <a:t> &amp; </a:t>
            </a:r>
            <a:r>
              <a:rPr lang="fr-FR" sz="4000" dirty="0" smtClean="0"/>
              <a:t>Fractal of Price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3886200"/>
            <a:ext cx="7858180" cy="1752600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chemeClr val="tx1"/>
                </a:solidFill>
              </a:rPr>
              <a:t>1 Octave = </a:t>
            </a:r>
            <a:r>
              <a:rPr lang="fr-FR" sz="4400" b="1" dirty="0" smtClean="0">
                <a:solidFill>
                  <a:schemeClr val="tx1"/>
                </a:solidFill>
              </a:rPr>
              <a:t>Price Range / </a:t>
            </a:r>
            <a:r>
              <a:rPr lang="fr-FR" sz="4400" b="1" dirty="0" smtClean="0">
                <a:solidFill>
                  <a:schemeClr val="tx1"/>
                </a:solidFill>
              </a:rPr>
              <a:t>8 </a:t>
            </a:r>
            <a:endParaRPr lang="fr-FR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err="1" smtClean="0"/>
              <a:t>Fibonacci</a:t>
            </a:r>
            <a:r>
              <a:rPr lang="fr-FR" dirty="0" smtClean="0"/>
              <a:t> – 0 / 2 000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7741" y="1600200"/>
            <a:ext cx="72685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smtClean="0"/>
              <a:t>AMAZON – 0 / 2 000</a:t>
            </a:r>
            <a:endParaRPr lang="fr-F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86769"/>
            <a:ext cx="74676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err="1" smtClean="0"/>
              <a:t>Fibonacci</a:t>
            </a:r>
            <a:r>
              <a:rPr lang="fr-FR" dirty="0" smtClean="0"/>
              <a:t> – 0 / 10 000</a:t>
            </a:r>
            <a:endParaRPr lang="fr-FR" dirty="0"/>
          </a:p>
        </p:txBody>
      </p:sp>
      <p:pic>
        <p:nvPicPr>
          <p:cNvPr id="7" name="Picture 2" descr="C:\Users\darty\Pictures\BOURSE\METHODOLOGIES\FIBONACCI\FIBONACCI 0-10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1714" y="1600200"/>
            <a:ext cx="728057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smtClean="0"/>
              <a:t>DAX 2009 / 2021 – 3 750 / 13 750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20321"/>
            <a:ext cx="8229600" cy="348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err="1" smtClean="0"/>
              <a:t>Fibonacci</a:t>
            </a:r>
            <a:r>
              <a:rPr lang="fr-FR" dirty="0" smtClean="0"/>
              <a:t> – 0 / 20 000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7741" y="1600200"/>
            <a:ext cx="72685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smtClean="0"/>
              <a:t>DAX – 0 / 15 000</a:t>
            </a:r>
            <a:endParaRPr lang="fr-F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2975" y="2115344"/>
            <a:ext cx="72580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err="1" smtClean="0"/>
              <a:t>Fibonacci</a:t>
            </a:r>
            <a:r>
              <a:rPr lang="fr-FR" dirty="0" smtClean="0"/>
              <a:t> – 0 / 25 000</a:t>
            </a:r>
            <a:endParaRPr lang="fr-FR" dirty="0"/>
          </a:p>
        </p:txBody>
      </p:sp>
      <p:pic>
        <p:nvPicPr>
          <p:cNvPr id="7" name="Picture 2" descr="C:\Users\darty\Pictures\BOURSE\METHODOLOGIES\FIBONACCI\FIBONACCI 0-10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1714" y="1600200"/>
            <a:ext cx="728057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smtClean="0"/>
              <a:t>DAX - 0  / 25 000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20475"/>
            <a:ext cx="8229600" cy="388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7741" y="1600200"/>
            <a:ext cx="72685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err="1" smtClean="0"/>
              <a:t>Fibonacci</a:t>
            </a:r>
            <a:r>
              <a:rPr lang="fr-FR" dirty="0" smtClean="0"/>
              <a:t> – 0 / 50 000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smtClean="0"/>
              <a:t>NIKKEI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20321"/>
            <a:ext cx="8229600" cy="348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err="1" smtClean="0"/>
              <a:t>Fibonacci</a:t>
            </a:r>
            <a:r>
              <a:rPr lang="fr-FR" dirty="0" smtClean="0"/>
              <a:t> – 0 / 50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1714" y="1600200"/>
            <a:ext cx="72805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err="1" smtClean="0"/>
              <a:t>Fibonacci</a:t>
            </a:r>
            <a:r>
              <a:rPr lang="fr-FR" dirty="0" smtClean="0"/>
              <a:t> – 0 / 100 000</a:t>
            </a:r>
            <a:endParaRPr lang="fr-FR" dirty="0"/>
          </a:p>
        </p:txBody>
      </p:sp>
      <p:pic>
        <p:nvPicPr>
          <p:cNvPr id="2050" name="Picture 2" descr="C:\Users\darty\Pictures\BOURSE\METHODOLOGIES\FIBONACCI\FIBO 0-100 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1714" y="1600200"/>
            <a:ext cx="728057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smtClean="0"/>
              <a:t>BOVESPA – 0 / 100 000</a:t>
            </a: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51799"/>
            <a:ext cx="8229600" cy="342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chinese</a:t>
            </a:r>
            <a:r>
              <a:rPr lang="fr-FR" dirty="0" smtClean="0"/>
              <a:t> stocks </a:t>
            </a:r>
            <a:br>
              <a:rPr lang="fr-FR" dirty="0" smtClean="0"/>
            </a:br>
            <a:r>
              <a:rPr lang="fr-FR" dirty="0" smtClean="0"/>
              <a:t>show a </a:t>
            </a:r>
            <a:r>
              <a:rPr lang="fr-FR" dirty="0" err="1" smtClean="0"/>
              <a:t>parabolic</a:t>
            </a:r>
            <a:r>
              <a:rPr lang="fr-FR" dirty="0" smtClean="0"/>
              <a:t> </a:t>
            </a:r>
            <a:r>
              <a:rPr lang="fr-FR" dirty="0" err="1" smtClean="0"/>
              <a:t>behaviour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71971"/>
            <a:ext cx="8229600" cy="378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err="1" smtClean="0"/>
              <a:t>Fibonacci</a:t>
            </a:r>
            <a:r>
              <a:rPr lang="fr-FR" dirty="0" smtClean="0"/>
              <a:t> – 0 / 100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1714" y="1600200"/>
            <a:ext cx="72805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smtClean="0"/>
              <a:t>Procter &amp; </a:t>
            </a:r>
            <a:r>
              <a:rPr lang="fr-FR" dirty="0" err="1" smtClean="0"/>
              <a:t>Gamble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39"/>
            <a:ext cx="8229600" cy="376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err="1" smtClean="0"/>
              <a:t>Fibonacci</a:t>
            </a:r>
            <a:r>
              <a:rPr lang="fr-FR" dirty="0" smtClean="0"/>
              <a:t> – 0 / 500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1714" y="1600200"/>
            <a:ext cx="72805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smtClean="0"/>
              <a:t>HERMES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94923"/>
            <a:ext cx="8229600" cy="373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err="1" smtClean="0"/>
              <a:t>Fibonacci</a:t>
            </a:r>
            <a:r>
              <a:rPr lang="fr-FR" dirty="0" smtClean="0"/>
              <a:t> – 0 / 1 000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714" y="1600200"/>
            <a:ext cx="72805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 dirty="0" smtClean="0"/>
              <a:t>AMAZON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12678"/>
            <a:ext cx="8229600" cy="37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110</Words>
  <Application>Microsoft Office PowerPoint</Application>
  <PresentationFormat>Affichage à l'écran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Price parabolic behaviour  Fibonacci &amp; Fractal of Price</vt:lpstr>
      <vt:lpstr>Fibonacci – 0 / 50</vt:lpstr>
      <vt:lpstr>Even chinese stocks  show a parabolic behaviour</vt:lpstr>
      <vt:lpstr>Fibonacci – 0 / 100</vt:lpstr>
      <vt:lpstr>Procter &amp; Gamble</vt:lpstr>
      <vt:lpstr>Fibonacci – 0 / 500</vt:lpstr>
      <vt:lpstr>HERMES</vt:lpstr>
      <vt:lpstr>Fibonacci – 0 / 1 000</vt:lpstr>
      <vt:lpstr>AMAZON</vt:lpstr>
      <vt:lpstr>Fibonacci – 0 / 2 000</vt:lpstr>
      <vt:lpstr>AMAZON – 0 / 2 000</vt:lpstr>
      <vt:lpstr>Fibonacci – 0 / 10 000</vt:lpstr>
      <vt:lpstr>DAX 2009 / 2021 – 3 750 / 13 750</vt:lpstr>
      <vt:lpstr>Fibonacci – 0 / 20 000</vt:lpstr>
      <vt:lpstr>DAX – 0 / 15 000</vt:lpstr>
      <vt:lpstr>Fibonacci – 0 / 25 000</vt:lpstr>
      <vt:lpstr>DAX - 0  / 25 000</vt:lpstr>
      <vt:lpstr>Fibonacci – 0 / 50 000</vt:lpstr>
      <vt:lpstr>NIKKEI</vt:lpstr>
      <vt:lpstr>Fibonacci – 0 / 100 000</vt:lpstr>
      <vt:lpstr>BOVESPA – 0 / 100 000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Fibonacci  &amp;  Comportement parabolique des cours</dc:title>
  <dc:creator>darty</dc:creator>
  <cp:lastModifiedBy>darty</cp:lastModifiedBy>
  <cp:revision>86</cp:revision>
  <dcterms:created xsi:type="dcterms:W3CDTF">2018-05-25T13:54:21Z</dcterms:created>
  <dcterms:modified xsi:type="dcterms:W3CDTF">2018-06-07T09:25:36Z</dcterms:modified>
</cp:coreProperties>
</file>