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25" r:id="rId4"/>
    <p:sldId id="324" r:id="rId5"/>
    <p:sldId id="323" r:id="rId6"/>
    <p:sldId id="271" r:id="rId7"/>
    <p:sldId id="270" r:id="rId8"/>
    <p:sldId id="273" r:id="rId9"/>
    <p:sldId id="272" r:id="rId10"/>
    <p:sldId id="274" r:id="rId11"/>
    <p:sldId id="275" r:id="rId12"/>
    <p:sldId id="319" r:id="rId13"/>
    <p:sldId id="311" r:id="rId14"/>
    <p:sldId id="318" r:id="rId15"/>
    <p:sldId id="312" r:id="rId16"/>
    <p:sldId id="313" r:id="rId17"/>
    <p:sldId id="314" r:id="rId18"/>
    <p:sldId id="315" r:id="rId19"/>
    <p:sldId id="316" r:id="rId20"/>
    <p:sldId id="317" r:id="rId21"/>
    <p:sldId id="320" r:id="rId22"/>
    <p:sldId id="321" r:id="rId23"/>
    <p:sldId id="32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DABE-8B1B-427B-9D88-A33F3372C42A}" type="datetimeFigureOut">
              <a:rPr lang="fr-FR" smtClean="0"/>
              <a:pPr/>
              <a:t>16/07/2018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EF07-DDE6-4879-9349-2634CE10C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BUILDING YOUR ENVELOPES</a:t>
            </a:r>
            <a:br>
              <a:rPr lang="fr-FR" dirty="0" smtClean="0"/>
            </a:br>
            <a:r>
              <a:rPr lang="fr-FR" dirty="0" smtClean="0"/>
              <a:t>WITH  THE GANN OCTAVE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 algn="ctr"/>
            <a:r>
              <a:rPr lang="en-US" i="1" dirty="0" smtClean="0"/>
              <a:t>"Construction of such an Envelope                     is always the starting point                               for observational cyclic analysis"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Jim Hurst- Profit Magic - page 37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Building the 6 </a:t>
            </a:r>
            <a:r>
              <a:rPr lang="fr-FR" dirty="0" err="1" smtClean="0"/>
              <a:t>Months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6918"/>
            <a:ext cx="8229600" cy="37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Building the 6 </a:t>
            </a:r>
            <a:r>
              <a:rPr lang="fr-FR" dirty="0" err="1" smtClean="0"/>
              <a:t>Weeks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6918"/>
            <a:ext cx="8229600" cy="37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Multiplying</a:t>
            </a:r>
            <a:r>
              <a:rPr lang="fr-FR" dirty="0" smtClean="0"/>
              <a:t> or </a:t>
            </a:r>
            <a:r>
              <a:rPr lang="fr-FR" dirty="0" err="1" smtClean="0"/>
              <a:t>Dividing</a:t>
            </a:r>
            <a:r>
              <a:rPr lang="fr-FR" dirty="0" smtClean="0"/>
              <a:t> by </a:t>
            </a:r>
            <a:r>
              <a:rPr lang="fr-FR" dirty="0" smtClean="0"/>
              <a:t>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operative</a:t>
            </a:r>
            <a:r>
              <a:rPr lang="fr-FR" dirty="0" smtClean="0"/>
              <a:t> </a:t>
            </a:r>
            <a:r>
              <a:rPr lang="fr-FR" dirty="0" smtClean="0"/>
              <a:t>Octave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To manage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smtClean="0"/>
              <a:t>the use of </a:t>
            </a:r>
            <a:r>
              <a:rPr lang="fr-FR" dirty="0" err="1" smtClean="0"/>
              <a:t>different</a:t>
            </a:r>
            <a:r>
              <a:rPr lang="fr-FR" dirty="0" smtClean="0"/>
              <a:t> Time </a:t>
            </a:r>
            <a:r>
              <a:rPr lang="fr-FR" dirty="0" err="1" smtClean="0"/>
              <a:t>Units</a:t>
            </a:r>
            <a:r>
              <a:rPr lang="fr-FR" dirty="0" smtClean="0"/>
              <a:t> (TU)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Volatility</a:t>
            </a:r>
            <a:r>
              <a:rPr lang="fr-FR" dirty="0" smtClean="0"/>
              <a:t> </a:t>
            </a:r>
            <a:r>
              <a:rPr lang="fr-FR" dirty="0" smtClean="0"/>
              <a:t>modifications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GAPS </a:t>
            </a:r>
            <a:r>
              <a:rPr lang="fr-FR" dirty="0" smtClean="0"/>
              <a:t>UP </a:t>
            </a:r>
            <a:r>
              <a:rPr lang="fr-FR" dirty="0" smtClean="0"/>
              <a:t>or </a:t>
            </a:r>
            <a:r>
              <a:rPr lang="fr-FR" dirty="0" smtClean="0"/>
              <a:t>DOWN 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opening</a:t>
            </a:r>
            <a:r>
              <a:rPr lang="fr-FR" dirty="0" smtClean="0"/>
              <a:t> of the </a:t>
            </a:r>
            <a:r>
              <a:rPr lang="fr-FR" dirty="0" err="1" smtClean="0"/>
              <a:t>Market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NZDUSD : Price Range = 0,88-0,38 =0.50</a:t>
            </a:r>
            <a:br>
              <a:rPr lang="fr-FR" dirty="0" smtClean="0"/>
            </a:br>
            <a:r>
              <a:rPr lang="fr-FR" dirty="0" smtClean="0"/>
              <a:t>Octave = 0.5 / 8 = 0.0625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803" y="1600200"/>
            <a:ext cx="8022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NZDUSD : Price Range = 0,88-0,38 </a:t>
            </a:r>
            <a:br>
              <a:rPr lang="fr-FR" dirty="0" smtClean="0"/>
            </a:br>
            <a:r>
              <a:rPr lang="fr-FR" dirty="0" smtClean="0"/>
              <a:t>Octave = 1 / 8 = 0.125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803" y="1600200"/>
            <a:ext cx="8022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</a:t>
            </a:r>
            <a:r>
              <a:rPr lang="fr-FR" sz="3200" dirty="0" err="1" smtClean="0"/>
              <a:t>Envelope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5 </a:t>
            </a:r>
            <a:r>
              <a:rPr lang="fr-FR" sz="3200" dirty="0" err="1" smtClean="0"/>
              <a:t>Years</a:t>
            </a:r>
            <a:r>
              <a:rPr lang="fr-FR" sz="3200" dirty="0" smtClean="0"/>
              <a:t> </a:t>
            </a:r>
            <a:r>
              <a:rPr lang="fr-FR" sz="3200" dirty="0" smtClean="0"/>
              <a:t>- </a:t>
            </a:r>
            <a:r>
              <a:rPr lang="fr-FR" sz="3200" dirty="0" err="1" smtClean="0"/>
              <a:t>Week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0.125 / 0.0625 / 0.03125</a:t>
            </a:r>
            <a:endParaRPr lang="fr-FR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</a:t>
            </a:r>
            <a:r>
              <a:rPr lang="fr-FR" sz="3200" dirty="0" err="1" smtClean="0"/>
              <a:t>Envelope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1 </a:t>
            </a:r>
            <a:r>
              <a:rPr lang="fr-FR" sz="3200" dirty="0" err="1" smtClean="0"/>
              <a:t>Year</a:t>
            </a:r>
            <a:r>
              <a:rPr lang="fr-FR" sz="3200" dirty="0" smtClean="0"/>
              <a:t> </a:t>
            </a:r>
            <a:r>
              <a:rPr lang="fr-FR" sz="3200" dirty="0" smtClean="0"/>
              <a:t>- </a:t>
            </a:r>
            <a:r>
              <a:rPr lang="fr-FR" sz="3200" dirty="0" smtClean="0"/>
              <a:t>Day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0.03125 / 0.015625 / 0.0078125</a:t>
            </a:r>
            <a:endParaRPr lang="fr-F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Paramètres des Enveloppes</a:t>
            </a:r>
            <a:br>
              <a:rPr lang="fr-FR" sz="3200" dirty="0" smtClean="0"/>
            </a:br>
            <a:r>
              <a:rPr lang="fr-FR" sz="3200" dirty="0" smtClean="0"/>
              <a:t> 6 Mois – 2 H = 120 minutes</a:t>
            </a:r>
            <a:br>
              <a:rPr lang="fr-FR" sz="3200" dirty="0" smtClean="0"/>
            </a:br>
            <a:r>
              <a:rPr lang="fr-FR" sz="3200" dirty="0" smtClean="0"/>
              <a:t>0.015625 / 0.0078125 / 0.00390625</a:t>
            </a:r>
            <a:endParaRPr lang="fr-FR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</a:t>
            </a:r>
            <a:r>
              <a:rPr lang="fr-FR" sz="3200" dirty="0" err="1" smtClean="0"/>
              <a:t>Envelope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3 </a:t>
            </a:r>
            <a:r>
              <a:rPr lang="fr-FR" sz="3200" dirty="0" err="1" smtClean="0"/>
              <a:t>Months</a:t>
            </a:r>
            <a:r>
              <a:rPr lang="fr-FR" sz="3200" dirty="0" smtClean="0"/>
              <a:t> </a:t>
            </a:r>
            <a:r>
              <a:rPr lang="fr-FR" sz="3200" dirty="0" smtClean="0"/>
              <a:t>– 1 H = 60 minutes</a:t>
            </a:r>
            <a:br>
              <a:rPr lang="fr-FR" sz="3200" dirty="0" smtClean="0"/>
            </a:br>
            <a:r>
              <a:rPr lang="fr-FR" sz="3200" dirty="0" smtClean="0"/>
              <a:t>0.015625 / 0.0078125 / 0.00390625</a:t>
            </a:r>
            <a:endParaRPr lang="fr-FR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</a:t>
            </a:r>
            <a:r>
              <a:rPr lang="fr-FR" sz="3200" dirty="0" err="1" smtClean="0"/>
              <a:t>Envelope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1 </a:t>
            </a:r>
            <a:r>
              <a:rPr lang="fr-FR" sz="3200" dirty="0" err="1" smtClean="0"/>
              <a:t>Month</a:t>
            </a:r>
            <a:r>
              <a:rPr lang="fr-FR" sz="3200" dirty="0" smtClean="0"/>
              <a:t> </a:t>
            </a:r>
            <a:r>
              <a:rPr lang="fr-FR" sz="3200" dirty="0" smtClean="0"/>
              <a:t>–  30 minutes</a:t>
            </a:r>
            <a:br>
              <a:rPr lang="fr-FR" sz="3200" dirty="0" smtClean="0"/>
            </a:br>
            <a:r>
              <a:rPr lang="fr-FR" sz="3200" dirty="0" smtClean="0"/>
              <a:t>0.0078125 / 0.00390625 / 0.001953125</a:t>
            </a:r>
            <a:endParaRPr lang="fr-F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3200" dirty="0" err="1" smtClean="0"/>
              <a:t>Why</a:t>
            </a:r>
            <a:r>
              <a:rPr lang="fr-FR" sz="3200" dirty="0" smtClean="0"/>
              <a:t> </a:t>
            </a:r>
            <a:r>
              <a:rPr lang="fr-FR" sz="3200" dirty="0" err="1" smtClean="0"/>
              <a:t>using</a:t>
            </a:r>
            <a:r>
              <a:rPr lang="fr-FR" sz="3200" dirty="0" smtClean="0"/>
              <a:t> a </a:t>
            </a:r>
            <a:r>
              <a:rPr lang="fr-FR" sz="3200" dirty="0" err="1" smtClean="0"/>
              <a:t>Centered</a:t>
            </a:r>
            <a:r>
              <a:rPr lang="fr-FR" sz="3200" dirty="0" smtClean="0"/>
              <a:t> </a:t>
            </a:r>
            <a:r>
              <a:rPr lang="fr-FR" sz="3200" dirty="0" err="1" smtClean="0"/>
              <a:t>Moving</a:t>
            </a:r>
            <a:r>
              <a:rPr lang="fr-FR" sz="3200" dirty="0" smtClean="0"/>
              <a:t> </a:t>
            </a:r>
            <a:r>
              <a:rPr lang="fr-FR" sz="3200" dirty="0" err="1" smtClean="0"/>
              <a:t>Average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84226"/>
            <a:ext cx="8229600" cy="35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439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NZDUSD : </a:t>
            </a:r>
            <a:r>
              <a:rPr lang="fr-FR" sz="3200" dirty="0" err="1" smtClean="0"/>
              <a:t>Envelope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5 </a:t>
            </a:r>
            <a:r>
              <a:rPr lang="fr-FR" sz="3200" dirty="0" err="1" smtClean="0"/>
              <a:t>Days</a:t>
            </a:r>
            <a:r>
              <a:rPr lang="fr-FR" sz="3200" dirty="0" smtClean="0"/>
              <a:t>–  5 minutes</a:t>
            </a:r>
            <a:br>
              <a:rPr lang="fr-FR" sz="3200" dirty="0" smtClean="0"/>
            </a:br>
            <a:r>
              <a:rPr lang="fr-FR" sz="3200" dirty="0" smtClean="0"/>
              <a:t>0.00390625 / 0.001953125 / 0.0009765625</a:t>
            </a:r>
            <a:endParaRPr lang="fr-F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 smtClean="0"/>
              <a:t>Return to the </a:t>
            </a:r>
            <a:r>
              <a:rPr lang="fr-FR" dirty="0" err="1" smtClean="0"/>
              <a:t>Mean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406" y="1600200"/>
            <a:ext cx="7997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: GAP Up + 94 points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921" y="1600200"/>
            <a:ext cx="80101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: GAP UP + 100 points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83" y="1600200"/>
            <a:ext cx="80500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Calculating</a:t>
            </a:r>
            <a:r>
              <a:rPr lang="fr-FR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 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The last point of a 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(CMA)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positioned</a:t>
            </a:r>
            <a:r>
              <a:rPr lang="fr-FR" dirty="0" smtClean="0"/>
              <a:t> ½ </a:t>
            </a:r>
            <a:r>
              <a:rPr lang="fr-FR" dirty="0" err="1" smtClean="0"/>
              <a:t>period</a:t>
            </a:r>
            <a:r>
              <a:rPr lang="fr-FR" dirty="0" smtClean="0"/>
              <a:t> back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 21 </a:t>
            </a:r>
            <a:r>
              <a:rPr lang="fr-FR" dirty="0" err="1" smtClean="0"/>
              <a:t>days</a:t>
            </a:r>
            <a:r>
              <a:rPr lang="fr-FR" dirty="0" smtClean="0"/>
              <a:t>, </a:t>
            </a:r>
            <a:r>
              <a:rPr lang="fr-FR" dirty="0" smtClean="0"/>
              <a:t>the last </a:t>
            </a:r>
            <a:r>
              <a:rPr lang="fr-FR" dirty="0" err="1" smtClean="0"/>
              <a:t>calculated</a:t>
            </a:r>
            <a:r>
              <a:rPr lang="fr-FR" dirty="0" smtClean="0"/>
              <a:t> value of CMA 21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positioned</a:t>
            </a:r>
            <a:r>
              <a:rPr lang="fr-FR" dirty="0" smtClean="0"/>
              <a:t> 10 </a:t>
            </a:r>
            <a:r>
              <a:rPr lang="fr-FR" dirty="0" err="1" smtClean="0"/>
              <a:t>days</a:t>
            </a:r>
            <a:r>
              <a:rPr lang="fr-FR" dirty="0" smtClean="0"/>
              <a:t> back </a:t>
            </a:r>
            <a:r>
              <a:rPr lang="fr-FR" dirty="0" err="1" smtClean="0"/>
              <a:t>at</a:t>
            </a:r>
            <a:r>
              <a:rPr lang="fr-FR" dirty="0" smtClean="0"/>
              <a:t> D-11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A </a:t>
            </a:r>
            <a:r>
              <a:rPr lang="fr-FR" sz="3600" dirty="0" err="1" smtClean="0"/>
              <a:t>Centered</a:t>
            </a:r>
            <a:r>
              <a:rPr lang="fr-FR" sz="3600" dirty="0" smtClean="0"/>
              <a:t> </a:t>
            </a:r>
            <a:r>
              <a:rPr lang="fr-FR" sz="3600" dirty="0" err="1" smtClean="0"/>
              <a:t>Moving</a:t>
            </a:r>
            <a:r>
              <a:rPr lang="fr-FR" sz="3600" dirty="0" smtClean="0"/>
              <a:t> </a:t>
            </a:r>
            <a:r>
              <a:rPr lang="fr-FR" sz="3600" dirty="0" err="1" smtClean="0"/>
              <a:t>Average</a:t>
            </a:r>
            <a:r>
              <a:rPr lang="fr-FR" sz="3600" dirty="0" smtClean="0"/>
              <a:t>  </a:t>
            </a:r>
            <a:br>
              <a:rPr lang="fr-FR" sz="3600" dirty="0" smtClean="0"/>
            </a:br>
            <a:r>
              <a:rPr lang="fr-FR" sz="3600" dirty="0" smtClean="0"/>
              <a:t> </a:t>
            </a:r>
            <a:r>
              <a:rPr lang="fr-FR" sz="3600" dirty="0" smtClean="0"/>
              <a:t>of </a:t>
            </a:r>
            <a:r>
              <a:rPr lang="fr-FR" sz="3600" dirty="0" err="1" smtClean="0"/>
              <a:t>any</a:t>
            </a:r>
            <a:r>
              <a:rPr lang="fr-FR" sz="3600" dirty="0" smtClean="0"/>
              <a:t> </a:t>
            </a:r>
            <a:r>
              <a:rPr lang="fr-FR" sz="3600" dirty="0" err="1" smtClean="0"/>
              <a:t>given</a:t>
            </a:r>
            <a:r>
              <a:rPr lang="fr-FR" sz="3600" dirty="0" smtClean="0"/>
              <a:t> Time </a:t>
            </a:r>
            <a:r>
              <a:rPr lang="fr-FR" sz="3600" dirty="0" err="1" smtClean="0"/>
              <a:t>Span</a:t>
            </a:r>
            <a:r>
              <a:rPr lang="fr-FR" sz="3600" dirty="0" smtClean="0"/>
              <a:t>                                  </a:t>
            </a:r>
            <a:r>
              <a:rPr lang="fr-FR" sz="3600" dirty="0" err="1" smtClean="0"/>
              <a:t>acts</a:t>
            </a:r>
            <a:r>
              <a:rPr lang="fr-FR" sz="3600" dirty="0" smtClean="0"/>
              <a:t> as  a « </a:t>
            </a:r>
            <a:r>
              <a:rPr lang="fr-FR" sz="3600" dirty="0" err="1" smtClean="0"/>
              <a:t>Low</a:t>
            </a:r>
            <a:r>
              <a:rPr lang="fr-FR" sz="3600" dirty="0" smtClean="0"/>
              <a:t> </a:t>
            </a:r>
            <a:r>
              <a:rPr lang="fr-FR" sz="3600" dirty="0" err="1" smtClean="0"/>
              <a:t>Pass</a:t>
            </a:r>
            <a:r>
              <a:rPr lang="fr-FR" sz="3600" dirty="0" smtClean="0"/>
              <a:t> </a:t>
            </a:r>
            <a:r>
              <a:rPr lang="fr-FR" sz="3600" dirty="0" err="1" smtClean="0"/>
              <a:t>Filter</a:t>
            </a:r>
            <a:r>
              <a:rPr lang="fr-FR" sz="3600" dirty="0" smtClean="0"/>
              <a:t> ».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332037"/>
            <a:ext cx="8229600" cy="43116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sz="4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magnitude of all fluctuations 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(cycles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frequencies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of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equal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5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fr-FR" sz="5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greatly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magnitude of all fluctuations (cycles,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frequencies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time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moving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5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 « come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» all fluctuations (cycles,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frequencies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greater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time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span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moving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r>
              <a:rPr lang="fr-FR" sz="5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The 4 </a:t>
            </a:r>
            <a:r>
              <a:rPr lang="fr-FR" dirty="0" err="1" smtClean="0"/>
              <a:t>Months</a:t>
            </a:r>
            <a:r>
              <a:rPr lang="fr-FR" dirty="0" smtClean="0"/>
              <a:t> 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liminates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4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cycle.</a:t>
            </a:r>
            <a:endParaRPr lang="fr-FR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greatly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magnitude of cycles  of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(3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       2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Week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 « come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» all cycles of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greater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(18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9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4.5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3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18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fr-FR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4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Centered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Moving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shows us the Trend of the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all Cycles of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greater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 </a:t>
            </a:r>
            <a:r>
              <a:rPr lang="fr-FR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.</a:t>
            </a:r>
            <a: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3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MAUREL &amp; PROM : </a:t>
            </a:r>
            <a:br>
              <a:rPr lang="fr-FR" dirty="0" smtClean="0"/>
            </a:br>
            <a:r>
              <a:rPr lang="fr-FR" dirty="0" smtClean="0"/>
              <a:t>Major Fractal = 0 </a:t>
            </a:r>
            <a:r>
              <a:rPr lang="fr-FR" dirty="0" smtClean="0"/>
              <a:t>/ 100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MAUREL &amp; PROM : </a:t>
            </a:r>
            <a:br>
              <a:rPr lang="fr-FR" dirty="0" smtClean="0"/>
            </a:br>
            <a:r>
              <a:rPr lang="fr-FR" dirty="0" smtClean="0"/>
              <a:t>Active Fractal = 0 </a:t>
            </a:r>
            <a:r>
              <a:rPr lang="fr-FR" dirty="0" smtClean="0"/>
              <a:t>/ 25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3600" u="sng" dirty="0" err="1" smtClean="0"/>
              <a:t>Defining</a:t>
            </a:r>
            <a:r>
              <a:rPr lang="fr-FR" sz="3600" u="sng" dirty="0" smtClean="0"/>
              <a:t> the 1 </a:t>
            </a:r>
            <a:r>
              <a:rPr lang="fr-FR" sz="3600" u="sng" dirty="0" err="1" smtClean="0"/>
              <a:t>Year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Envelope</a:t>
            </a:r>
            <a:r>
              <a:rPr lang="fr-FR" sz="3600" u="sng" dirty="0" smtClean="0"/>
              <a:t> Octave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Major Fractal =  </a:t>
            </a:r>
            <a:r>
              <a:rPr lang="fr-FR" dirty="0" smtClean="0"/>
              <a:t>0 / 100</a:t>
            </a:r>
          </a:p>
          <a:p>
            <a:r>
              <a:rPr lang="fr-FR" dirty="0" smtClean="0"/>
              <a:t>Major Octave = 100 </a:t>
            </a:r>
            <a:r>
              <a:rPr lang="fr-FR" dirty="0" smtClean="0"/>
              <a:t>/ 8 = 12,5</a:t>
            </a:r>
          </a:p>
          <a:p>
            <a:endParaRPr lang="fr-FR" dirty="0" smtClean="0"/>
          </a:p>
          <a:p>
            <a:r>
              <a:rPr lang="fr-FR" dirty="0" smtClean="0"/>
              <a:t>Active Fractal =  </a:t>
            </a:r>
            <a:r>
              <a:rPr lang="fr-FR" dirty="0" smtClean="0"/>
              <a:t>0 / 25</a:t>
            </a:r>
          </a:p>
          <a:p>
            <a:r>
              <a:rPr lang="fr-FR" dirty="0" smtClean="0"/>
              <a:t>Active Octave = 25 </a:t>
            </a:r>
            <a:r>
              <a:rPr lang="fr-FR" dirty="0" smtClean="0"/>
              <a:t>/ 8 = 3,125</a:t>
            </a:r>
          </a:p>
          <a:p>
            <a:endParaRPr lang="fr-FR" dirty="0" smtClean="0"/>
          </a:p>
          <a:p>
            <a:r>
              <a:rPr lang="fr-FR" dirty="0" err="1" smtClean="0"/>
              <a:t>Then</a:t>
            </a:r>
            <a:r>
              <a:rPr lang="fr-FR" dirty="0" smtClean="0"/>
              <a:t> 3,125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as </a:t>
            </a:r>
            <a:r>
              <a:rPr lang="fr-FR" dirty="0" smtClean="0"/>
              <a:t>Octave             </a:t>
            </a:r>
            <a:r>
              <a:rPr lang="fr-FR" dirty="0" smtClean="0"/>
              <a:t>to </a:t>
            </a:r>
            <a:r>
              <a:rPr lang="fr-FR" dirty="0" err="1" smtClean="0"/>
              <a:t>build</a:t>
            </a:r>
            <a:r>
              <a:rPr lang="fr-FR" dirty="0" smtClean="0"/>
              <a:t> the 1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Building the 1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6918"/>
            <a:ext cx="8229600" cy="37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280</Words>
  <Application>Microsoft Office PowerPoint</Application>
  <PresentationFormat>Affichage à l'écran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BUILDING YOUR ENVELOPES WITH  THE GANN OCTAVE</vt:lpstr>
      <vt:lpstr>Why using a Centered Moving Average ?</vt:lpstr>
      <vt:lpstr>Calculating   a Centered Moving Average</vt:lpstr>
      <vt:lpstr>A Centered Moving Average    of any given Time Span                                  acts as  a « Low Pass Filter ».</vt:lpstr>
      <vt:lpstr>Practical Example :  The 4 Months Centered Moving Average</vt:lpstr>
      <vt:lpstr>MAUREL &amp; PROM :  Major Fractal = 0 / 100</vt:lpstr>
      <vt:lpstr>MAUREL &amp; PROM :  Active Fractal = 0 / 25</vt:lpstr>
      <vt:lpstr>Defining the 1 Year Envelope Octave</vt:lpstr>
      <vt:lpstr>Building the 1 Year Envelope </vt:lpstr>
      <vt:lpstr>Building the 6 Months Envelope </vt:lpstr>
      <vt:lpstr>Building the 6 Weeks Envelope </vt:lpstr>
      <vt:lpstr>Multiplying or Dividing by 2  the operative Octave</vt:lpstr>
      <vt:lpstr>NZDUSD : Price Range = 0,88-0,38 =0.50 Octave = 0.5 / 8 = 0.0625</vt:lpstr>
      <vt:lpstr>NZDUSD : Price Range = 0,88-0,38  Octave = 1 / 8 = 0.125</vt:lpstr>
      <vt:lpstr>NZDUSD : Envelope Parameters  5 Years - Week 0.125 / 0.0625 / 0.03125</vt:lpstr>
      <vt:lpstr>NZDUSD : Envelope Parameters  1 Year - Day 0.03125 / 0.015625 / 0.0078125</vt:lpstr>
      <vt:lpstr>NZDUSD : Paramètres des Enveloppes  6 Mois – 2 H = 120 minutes 0.015625 / 0.0078125 / 0.00390625</vt:lpstr>
      <vt:lpstr>NZDUSD : Envelope Parameters  3 Months – 1 H = 60 minutes 0.015625 / 0.0078125 / 0.00390625</vt:lpstr>
      <vt:lpstr>NZDUSD : Envelope Parameters  1 Month –  30 minutes 0.0078125 / 0.00390625 / 0.001953125</vt:lpstr>
      <vt:lpstr>NZDUSD : Envelope Parameters  5 Days–  5 minutes 0.00390625 / 0.001953125 / 0.0009765625</vt:lpstr>
      <vt:lpstr>Return to the Mean</vt:lpstr>
      <vt:lpstr>DAX : GAP Up + 94 points</vt:lpstr>
      <vt:lpstr>DAX : GAP UP + 100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CROISEMENTS DE MOYENNES MOBILES CENTREES (MMC)</dc:title>
  <dc:creator>alain</dc:creator>
  <cp:lastModifiedBy>darty</cp:lastModifiedBy>
  <cp:revision>187</cp:revision>
  <dcterms:created xsi:type="dcterms:W3CDTF">2013-02-24T01:49:40Z</dcterms:created>
  <dcterms:modified xsi:type="dcterms:W3CDTF">2018-07-16T15:28:09Z</dcterms:modified>
</cp:coreProperties>
</file>