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83" r:id="rId4"/>
    <p:sldId id="295" r:id="rId5"/>
    <p:sldId id="298" r:id="rId6"/>
    <p:sldId id="285" r:id="rId7"/>
    <p:sldId id="286" r:id="rId8"/>
    <p:sldId id="284" r:id="rId9"/>
    <p:sldId id="258" r:id="rId10"/>
    <p:sldId id="288" r:id="rId11"/>
    <p:sldId id="299" r:id="rId12"/>
    <p:sldId id="292" r:id="rId13"/>
    <p:sldId id="293" r:id="rId14"/>
    <p:sldId id="300" r:id="rId15"/>
    <p:sldId id="290" r:id="rId16"/>
    <p:sldId id="29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55" autoAdjust="0"/>
    <p:restoredTop sz="94638" autoAdjust="0"/>
  </p:normalViewPr>
  <p:slideViewPr>
    <p:cSldViewPr>
      <p:cViewPr>
        <p:scale>
          <a:sx n="71" d="100"/>
          <a:sy n="71" d="100"/>
        </p:scale>
        <p:origin x="-84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417F-2E48-4E45-918B-D92C609DDFAF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8F3F-A7EE-4D72-97E6-0E7CBB441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Fractal Structure                                     of Time / Price </a:t>
            </a:r>
            <a:r>
              <a:rPr lang="fr-FR" dirty="0" err="1" smtClean="0"/>
              <a:t>scaling</a:t>
            </a:r>
            <a:r>
              <a:rPr lang="fr-FR" dirty="0" smtClean="0"/>
              <a:t> invariance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0108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Phase of Transition / </a:t>
            </a:r>
            <a:r>
              <a:rPr lang="fr-FR" dirty="0" err="1" smtClean="0"/>
              <a:t>Hesitation</a:t>
            </a:r>
            <a:r>
              <a:rPr lang="fr-FR" dirty="0" smtClean="0"/>
              <a:t> Zone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0634"/>
            <a:ext cx="8229600" cy="44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– 0 / 100 000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– Phase of Transition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4527"/>
            <a:ext cx="8229600" cy="39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DAX 0 / 25 000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Fractal Structure                                     of Time / Price </a:t>
            </a:r>
            <a:r>
              <a:rPr lang="fr-FR" dirty="0" err="1" smtClean="0"/>
              <a:t>scaling</a:t>
            </a:r>
            <a:r>
              <a:rPr lang="fr-FR" dirty="0" smtClean="0"/>
              <a:t> invariance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Facebook</a:t>
            </a:r>
            <a:r>
              <a:rPr lang="fr-FR" dirty="0" smtClean="0"/>
              <a:t> = 187.5 &gt; 125</a:t>
            </a:r>
            <a:br>
              <a:rPr lang="fr-FR" dirty="0" smtClean="0"/>
            </a:br>
            <a:r>
              <a:rPr lang="fr-FR" dirty="0" smtClean="0"/>
              <a:t>Fractal of Price : 0 / 1 000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Facebook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« </a:t>
            </a:r>
            <a:r>
              <a:rPr lang="fr-FR" dirty="0" err="1" smtClean="0"/>
              <a:t>Operative</a:t>
            </a:r>
            <a:r>
              <a:rPr lang="fr-FR" dirty="0" smtClean="0"/>
              <a:t> » Fractal of Price :  0 / 250</a:t>
            </a:r>
            <a:endParaRPr lang="fr-FR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21"/>
            <a:ext cx="8229600" cy="3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STRUCTURE OF TIME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Musical Octave Structure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9"/>
            <a:ext cx="75608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5608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Musical Octave Structure 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4052" y="1600200"/>
            <a:ext cx="75558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L’INVARIANCE D’ECHELLE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Par une étude précise de séries </a:t>
            </a:r>
            <a:r>
              <a:rPr lang="fr-FR" b="1" dirty="0" smtClean="0"/>
              <a:t>de cours boursiers</a:t>
            </a:r>
            <a:r>
              <a:rPr lang="fr-FR" dirty="0" smtClean="0"/>
              <a:t> Mandelbrot montre que les fluctuations à long terme ont exactement la même allure que les fluctuations à cours terme (</a:t>
            </a:r>
            <a:r>
              <a:rPr lang="fr-FR" b="1" dirty="0" smtClean="0"/>
              <a:t>invariance d'échelle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Bien entendu cette théorie fractale des cours boursiers ne permet pas de prédire ce qui va se passer à un moment donné </a:t>
            </a:r>
          </a:p>
          <a:p>
            <a:r>
              <a:rPr lang="fr-FR" dirty="0" smtClean="0"/>
              <a:t>Mais elle permet de prédire que des variations brutales peuvent se produire de manière pratiquement inattendue lorsque la liberté des cours n'est pas encadrée par des freins institutionnels.</a:t>
            </a:r>
            <a:endParaRPr lang="fr-FR" dirty="0"/>
          </a:p>
        </p:txBody>
      </p:sp>
      <p:pic>
        <p:nvPicPr>
          <p:cNvPr id="23554" name="Picture 2" descr="http://www.tuncay2.com/imguser/forum/20130307/1935007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57150"/>
            <a:ext cx="860107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Time </a:t>
            </a:r>
            <a:r>
              <a:rPr lang="fr-FR" dirty="0" err="1" smtClean="0"/>
              <a:t>increments</a:t>
            </a:r>
            <a:r>
              <a:rPr lang="fr-FR" dirty="0" smtClean="0"/>
              <a:t> to 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                                   8</a:t>
            </a:r>
          </a:p>
          <a:p>
            <a:r>
              <a:rPr lang="fr-FR" dirty="0" smtClean="0"/>
              <a:t>                                       16</a:t>
            </a:r>
          </a:p>
          <a:p>
            <a:r>
              <a:rPr lang="fr-FR" dirty="0" smtClean="0"/>
              <a:t>                                       </a:t>
            </a:r>
            <a:r>
              <a:rPr lang="fr-FR" dirty="0" smtClean="0"/>
              <a:t>32     (</a:t>
            </a:r>
            <a:r>
              <a:rPr lang="fr-FR" dirty="0" err="1" smtClean="0"/>
              <a:t>Re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smtClean="0"/>
              <a:t>                                       </a:t>
            </a:r>
            <a:r>
              <a:rPr lang="fr-FR" dirty="0" smtClean="0"/>
              <a:t>64    (Mi)</a:t>
            </a:r>
            <a:endParaRPr lang="fr-FR" dirty="0" smtClean="0"/>
          </a:p>
          <a:p>
            <a:r>
              <a:rPr lang="fr-FR" dirty="0" smtClean="0"/>
              <a:t>                                       </a:t>
            </a:r>
            <a:r>
              <a:rPr lang="fr-FR" dirty="0" smtClean="0"/>
              <a:t>128 (Sol)</a:t>
            </a:r>
            <a:endParaRPr lang="fr-FR" dirty="0" smtClean="0"/>
          </a:p>
          <a:p>
            <a:r>
              <a:rPr lang="fr-FR" dirty="0" smtClean="0"/>
              <a:t>                                       </a:t>
            </a:r>
            <a:r>
              <a:rPr lang="fr-FR" dirty="0" smtClean="0"/>
              <a:t>256 (Do High)</a:t>
            </a:r>
            <a:endParaRPr lang="fr-FR" dirty="0" smtClean="0"/>
          </a:p>
          <a:p>
            <a:r>
              <a:rPr lang="fr-FR" dirty="0" smtClean="0"/>
              <a:t>                                       </a:t>
            </a:r>
            <a:r>
              <a:rPr lang="fr-FR" dirty="0" err="1" smtClean="0"/>
              <a:t>Etc</a:t>
            </a:r>
            <a:r>
              <a:rPr lang="fr-FR" dirty="0" smtClean="0"/>
              <a:t>  …….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Time </a:t>
            </a:r>
            <a:r>
              <a:rPr lang="fr-FR" dirty="0" err="1" smtClean="0"/>
              <a:t>increments</a:t>
            </a:r>
            <a:r>
              <a:rPr lang="fr-FR" dirty="0" smtClean="0"/>
              <a:t> to 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                                   12</a:t>
            </a:r>
          </a:p>
          <a:p>
            <a:r>
              <a:rPr lang="fr-FR" dirty="0" smtClean="0"/>
              <a:t>                                       24</a:t>
            </a:r>
          </a:p>
          <a:p>
            <a:r>
              <a:rPr lang="fr-FR" dirty="0" smtClean="0"/>
              <a:t>                                       </a:t>
            </a:r>
            <a:r>
              <a:rPr lang="fr-FR" dirty="0" smtClean="0"/>
              <a:t>48   (So1)</a:t>
            </a:r>
            <a:endParaRPr lang="fr-FR" dirty="0" smtClean="0"/>
          </a:p>
          <a:p>
            <a:r>
              <a:rPr lang="fr-FR" dirty="0" smtClean="0"/>
              <a:t>                                       </a:t>
            </a:r>
            <a:r>
              <a:rPr lang="fr-FR" dirty="0" smtClean="0"/>
              <a:t>96   (So2)</a:t>
            </a:r>
            <a:endParaRPr lang="fr-FR" dirty="0" smtClean="0"/>
          </a:p>
          <a:p>
            <a:r>
              <a:rPr lang="fr-FR" dirty="0" smtClean="0"/>
              <a:t>                                       192</a:t>
            </a:r>
          </a:p>
          <a:p>
            <a:r>
              <a:rPr lang="fr-FR" dirty="0" smtClean="0"/>
              <a:t>                                       384</a:t>
            </a:r>
          </a:p>
          <a:p>
            <a:r>
              <a:rPr lang="fr-FR" dirty="0" smtClean="0"/>
              <a:t>                                       </a:t>
            </a:r>
            <a:r>
              <a:rPr lang="fr-FR" dirty="0" err="1" smtClean="0"/>
              <a:t>Etc</a:t>
            </a:r>
            <a:r>
              <a:rPr lang="fr-FR" dirty="0" smtClean="0"/>
              <a:t>  …….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Price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Gann’s</a:t>
            </a:r>
            <a:r>
              <a:rPr lang="fr-FR" dirty="0" smtClean="0"/>
              <a:t> Last Vision of Price :</a:t>
            </a:r>
            <a:br>
              <a:rPr lang="fr-FR" dirty="0" smtClean="0"/>
            </a:br>
            <a:r>
              <a:rPr lang="fr-FR" dirty="0" err="1" smtClean="0"/>
              <a:t>Autosimilarity</a:t>
            </a:r>
            <a:r>
              <a:rPr lang="fr-FR" dirty="0" smtClean="0"/>
              <a:t> of the Fractal of Price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1628796"/>
          <a:ext cx="8229599" cy="4248497"/>
        </p:xfrm>
        <a:graphic>
          <a:graphicData uri="http://schemas.openxmlformats.org/drawingml/2006/table">
            <a:tbl>
              <a:tblPr/>
              <a:tblGrid>
                <a:gridCol w="957716"/>
                <a:gridCol w="3266055"/>
                <a:gridCol w="736704"/>
                <a:gridCol w="736704"/>
                <a:gridCol w="1059012"/>
                <a:gridCol w="736704"/>
                <a:gridCol w="736704"/>
              </a:tblGrid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OCTAVE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PROPRIETES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12,5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1 250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12 500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(8/8)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Ultime Support &amp; Résistance 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1 000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10 000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100 000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(7/8)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Faiblesse, Calage &amp; Retournement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8,75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87,5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875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8 750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87 500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(6/8)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Pivot, Retournement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7,5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75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750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7 500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75 000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(5/8)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Haut de la Zone d'Hésitation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6,25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62,5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625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6 250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62 500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(4/8)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Major Support / Resistance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5 000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50 000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(3/8)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Bas de la Zone d'Hésitation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3,75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37,5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375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3 750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37 500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(2/8)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Pivot, Retournement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250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2 500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25 000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(1/8)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Faiblesse, Calage &amp; Retournement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12,5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1 250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12 500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SRL (0/8)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Ultime Support &amp; Résistance 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latin typeface="Arial"/>
                        </a:rPr>
                        <a:t>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212" marR="9212" marT="92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348</Words>
  <Application>Microsoft Office PowerPoint</Application>
  <PresentationFormat>Affichage à l'écran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Fractal Structure                                     of Time / Price scaling invariance</vt:lpstr>
      <vt:lpstr>STRUCTURE OF TIME</vt:lpstr>
      <vt:lpstr>Musical Octave Structure </vt:lpstr>
      <vt:lpstr>Musical Octave Structure </vt:lpstr>
      <vt:lpstr>L’INVARIANCE D’ECHELLE</vt:lpstr>
      <vt:lpstr>Time increments to use</vt:lpstr>
      <vt:lpstr>Time increments to use</vt:lpstr>
      <vt:lpstr>Price Structure</vt:lpstr>
      <vt:lpstr>Gann’s Last Vision of Price : Autosimilarity of the Fractal of Price</vt:lpstr>
      <vt:lpstr>Phase of Transition / Hesitation Zone </vt:lpstr>
      <vt:lpstr>DAX – 0 / 100 000</vt:lpstr>
      <vt:lpstr>DAX – Phase of Transition</vt:lpstr>
      <vt:lpstr>DAX 0 / 25 000</vt:lpstr>
      <vt:lpstr>Fractal Structure                                     of Time / Price scaling invariance</vt:lpstr>
      <vt:lpstr>Facebook = 187.5 &gt; 125 Fractal of Price : 0 / 1 000</vt:lpstr>
      <vt:lpstr>Facebook « Operative » Fractal of Price :  0 / 250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FRACTALES DE PRIX</dc:title>
  <dc:creator>alain</dc:creator>
  <cp:lastModifiedBy>darty</cp:lastModifiedBy>
  <cp:revision>82</cp:revision>
  <dcterms:created xsi:type="dcterms:W3CDTF">2013-02-24T01:48:56Z</dcterms:created>
  <dcterms:modified xsi:type="dcterms:W3CDTF">2018-07-26T10:17:52Z</dcterms:modified>
</cp:coreProperties>
</file>