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1506" y="-17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D23E3-3614-4491-B260-E258676B7A75}" type="datetimeFigureOut">
              <a:rPr lang="en-SG" smtClean="0"/>
              <a:t>26/10/2012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0F04A5-57BB-4305-9684-859703D225DF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26020181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D23E3-3614-4491-B260-E258676B7A75}" type="datetimeFigureOut">
              <a:rPr lang="en-SG" smtClean="0"/>
              <a:t>26/10/2012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0F04A5-57BB-4305-9684-859703D225DF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29260785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D23E3-3614-4491-B260-E258676B7A75}" type="datetimeFigureOut">
              <a:rPr lang="en-SG" smtClean="0"/>
              <a:t>26/10/2012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0F04A5-57BB-4305-9684-859703D225DF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5829684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D23E3-3614-4491-B260-E258676B7A75}" type="datetimeFigureOut">
              <a:rPr lang="en-SG" smtClean="0"/>
              <a:t>26/10/2012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0F04A5-57BB-4305-9684-859703D225DF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26353487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D23E3-3614-4491-B260-E258676B7A75}" type="datetimeFigureOut">
              <a:rPr lang="en-SG" smtClean="0"/>
              <a:t>26/10/2012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0F04A5-57BB-4305-9684-859703D225DF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19897694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D23E3-3614-4491-B260-E258676B7A75}" type="datetimeFigureOut">
              <a:rPr lang="en-SG" smtClean="0"/>
              <a:t>26/10/2012</a:t>
            </a:fld>
            <a:endParaRPr lang="en-S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0F04A5-57BB-4305-9684-859703D225DF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6412908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D23E3-3614-4491-B260-E258676B7A75}" type="datetimeFigureOut">
              <a:rPr lang="en-SG" smtClean="0"/>
              <a:t>26/10/2012</a:t>
            </a:fld>
            <a:endParaRPr lang="en-SG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0F04A5-57BB-4305-9684-859703D225DF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38718183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D23E3-3614-4491-B260-E258676B7A75}" type="datetimeFigureOut">
              <a:rPr lang="en-SG" smtClean="0"/>
              <a:t>26/10/2012</a:t>
            </a:fld>
            <a:endParaRPr lang="en-S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0F04A5-57BB-4305-9684-859703D225DF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18372254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D23E3-3614-4491-B260-E258676B7A75}" type="datetimeFigureOut">
              <a:rPr lang="en-SG" smtClean="0"/>
              <a:t>26/10/2012</a:t>
            </a:fld>
            <a:endParaRPr lang="en-SG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0F04A5-57BB-4305-9684-859703D225DF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23315804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D23E3-3614-4491-B260-E258676B7A75}" type="datetimeFigureOut">
              <a:rPr lang="en-SG" smtClean="0"/>
              <a:t>26/10/2012</a:t>
            </a:fld>
            <a:endParaRPr lang="en-S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0F04A5-57BB-4305-9684-859703D225DF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2810827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S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D23E3-3614-4491-B260-E258676B7A75}" type="datetimeFigureOut">
              <a:rPr lang="en-SG" smtClean="0"/>
              <a:t>26/10/2012</a:t>
            </a:fld>
            <a:endParaRPr lang="en-S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0F04A5-57BB-4305-9684-859703D225DF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39254581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4D23E3-3614-4491-B260-E258676B7A75}" type="datetimeFigureOut">
              <a:rPr lang="en-SG" smtClean="0"/>
              <a:t>26/10/2012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0F04A5-57BB-4305-9684-859703D225DF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24865543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SG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0289" y="-243408"/>
            <a:ext cx="9138943" cy="6861797"/>
          </a:xfrm>
          <a:prstGeom prst="rect">
            <a:avLst/>
          </a:prstGeom>
        </p:spPr>
      </p:pic>
      <p:cxnSp>
        <p:nvCxnSpPr>
          <p:cNvPr id="10" name="Straight Arrow Connector 9"/>
          <p:cNvCxnSpPr/>
          <p:nvPr/>
        </p:nvCxnSpPr>
        <p:spPr>
          <a:xfrm flipH="1">
            <a:off x="6732240" y="2708920"/>
            <a:ext cx="504056" cy="7920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7236296" y="2564904"/>
            <a:ext cx="421807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This is where the rejection/bounce begin</a:t>
            </a:r>
          </a:p>
          <a:p>
            <a:r>
              <a:rPr lang="en-US" dirty="0" smtClean="0"/>
              <a:t>Enter at close of this bar for small SL. I was </a:t>
            </a:r>
            <a:endParaRPr lang="en-US" dirty="0"/>
          </a:p>
          <a:p>
            <a:r>
              <a:rPr lang="en-US" dirty="0" smtClean="0"/>
              <a:t>In this trade. So this is my view.</a:t>
            </a:r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32229346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28</Words>
  <Application>Microsoft Office PowerPoint</Application>
  <PresentationFormat>On-screen Show (4:3)</PresentationFormat>
  <Paragraphs>3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Toshiba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Kathleen</dc:creator>
  <cp:lastModifiedBy>Kathleen</cp:lastModifiedBy>
  <cp:revision>1</cp:revision>
  <dcterms:created xsi:type="dcterms:W3CDTF">2012-10-26T04:21:08Z</dcterms:created>
  <dcterms:modified xsi:type="dcterms:W3CDTF">2012-10-26T04:29:52Z</dcterms:modified>
</cp:coreProperties>
</file>