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47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63C3B-7461-459D-B202-792689B03CB3}" type="datetimeFigureOut">
              <a:rPr lang="en-MY" smtClean="0"/>
              <a:t>6/9/2012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782C1-0693-48E1-B4D9-1758906A850B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944350" cy="696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467544" y="4365104"/>
            <a:ext cx="1872208" cy="1728192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99592" y="4509120"/>
            <a:ext cx="31838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How to superimpose Extreme onto  Sentiment indicator ?</a:t>
            </a:r>
            <a:endParaRPr lang="en-MY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Chew</dc:creator>
  <cp:lastModifiedBy>Chew</cp:lastModifiedBy>
  <cp:revision>1</cp:revision>
  <dcterms:created xsi:type="dcterms:W3CDTF">2012-09-05T16:16:57Z</dcterms:created>
  <dcterms:modified xsi:type="dcterms:W3CDTF">2012-09-05T16:26:29Z</dcterms:modified>
</cp:coreProperties>
</file>