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1" r:id="rId6"/>
    <p:sldId id="262" r:id="rId7"/>
    <p:sldId id="269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D3560-D1E0-DB75-9895-4B95BCFF4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B4D7D3-5E5B-6AF7-E14B-95C18E08C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4A962-455D-EA57-B0A4-6F9117327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14B9A-FA75-7824-A82F-79D7C98DD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169E9-3A32-46B3-3F50-618E5FDB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6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B3DEC-38E6-FBE3-425F-48050C158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B95944-BD06-AEDF-E8AE-FB91ACEE4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69854-0930-E2A0-8808-376D6FEF5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38B5D-0687-0EFF-BF9C-65EF72095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3BCE7-38D9-C7F3-892F-0C7AE44DD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8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189712-F81A-765C-626B-2451EEDD2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5F842-B448-DA70-1D90-BE53C4A86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ADAA-5247-5956-1F14-1923CB7E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B26A6-58D7-EAD4-5F3E-F9E831F50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00838-6703-F8F0-A784-2688B2937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2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1F7F-E5AE-0389-1ED7-CFD0441E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066E-4844-F984-7699-82EDDC511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203C3-D30E-D6F5-E7A8-1F8CCB64C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5DBE1-39C1-D736-9619-CABD5DAD3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A3391-F540-5F2B-D457-A8331B6A6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9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5E9E6-99BC-FAFE-26C1-73FDAAC7F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3C93B8-EABB-82F6-C50D-D46E9FC2C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6025A-F325-25E5-777B-86FC35E45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55F80-7874-3839-5657-088B6379E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E3528-B151-E809-75D2-347220FFA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5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EB667-E9E2-AA9E-27FD-694EAADC5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254AB-E0E8-EA93-06B6-C7C07B1C9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35747-41CD-B977-EE5B-0D9FD0672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88E2BB-58A1-BFEC-6341-BE538921B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6402D-CB65-B733-F627-06A716F2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CFCCB-47BC-9043-93FE-DF07C81E1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0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A8E9A-B5B1-9635-76DF-1DB40F31E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B2B5A-5288-2258-CEE3-50B832AB0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4F43C-A551-58E5-EEE8-C8D8F7F61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77E0E-B0DA-F0EB-D404-DBCA2FDFEF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365C96-1A03-30AE-1388-0A285BC126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59374D-1758-7FB5-683A-0BC5E7A6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9741EE-A88B-0BD0-0843-0CE06065B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E5883C-4500-5CF1-5301-E76EBD08A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88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B0A8B-D8B4-4E5F-23C8-CA27070C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BC5B13-4FC4-6299-5AC6-1269D57DC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93D6C-2CDE-90B2-052F-41AD1DB7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A23DAB-AC36-D27D-F802-D842ABEA1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39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41127B-FAA9-8382-5D20-36051F31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55AB60-4F2F-408F-3602-38E6CCFF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BF5A5-495A-A0A2-2948-D2D708E4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2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15705-08FF-DFD8-5518-34802B394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4F007-EFBB-F2EA-BC08-2608C7F91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47A6F7-666B-ECA6-915B-4CD835D93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BF6D88-39D9-63D4-E223-E778857D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E45BC-B6D8-AD1A-BA0C-54070695A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A2661-A928-B937-A636-D40F574F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273A0-A450-08BD-7115-3EFAE5508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238BB4-90CB-8E13-31FA-91F1913400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0CAB6-D938-5C06-481B-AE2CAA11F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B2406-47EA-51CA-1169-00BBBD420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86A0D-09FA-E96E-1F25-CAB102B7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8A6DA-4D1F-CA82-C8F0-10EBF142D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3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542791-D116-7191-7F35-9AED3B6CC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A7154-841C-7B17-908D-AF45E95B6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DCE9B-2CE4-71DB-0036-4238DB748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0A107-CDE8-4FD2-918A-F710A35D8C08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9387D-78C5-30F9-A0E6-C34913B87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6D589-987E-D2A0-87B3-FA2F639F0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66967-2384-42BA-BDE3-A0CEB252E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2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174F3-004E-F817-5C59-3FDF1EEF62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Load </a:t>
            </a:r>
            <a:r>
              <a:rPr lang="en-US" dirty="0" err="1"/>
              <a:t>indy</a:t>
            </a:r>
            <a:r>
              <a:rPr lang="en-US" dirty="0"/>
              <a:t> to TDW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A6A539-B962-1E7A-7CC9-1B491319F9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3504A7-FBF8-2D2D-D14C-567029165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6568"/>
            <a:ext cx="12192000" cy="570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834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DFE009-5113-4156-86E6-2937B6995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4115"/>
            <a:ext cx="12192000" cy="54297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3DE2DD-0803-4E2D-6425-E3CD314C07DC}"/>
              </a:ext>
            </a:extLst>
          </p:cNvPr>
          <p:cNvSpPr txBox="1"/>
          <p:nvPr/>
        </p:nvSpPr>
        <p:spPr>
          <a:xfrm>
            <a:off x="4045258" y="4369207"/>
            <a:ext cx="1100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Click</a:t>
            </a:r>
            <a:r>
              <a:rPr lang="th-TH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mouse  select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D18033D-9D9A-023A-7E93-E3A88B15AA2B}"/>
              </a:ext>
            </a:extLst>
          </p:cNvPr>
          <p:cNvCxnSpPr>
            <a:cxnSpLocks/>
          </p:cNvCxnSpPr>
          <p:nvPr/>
        </p:nvCxnSpPr>
        <p:spPr>
          <a:xfrm flipV="1">
            <a:off x="5029722" y="4652682"/>
            <a:ext cx="931807" cy="178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09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106F3E-EC13-5903-279E-9CF357ED2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965" y="1712259"/>
            <a:ext cx="9111944" cy="49659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3A6AB0-4845-CBEF-2E55-CD414B4A521A}"/>
              </a:ext>
            </a:extLst>
          </p:cNvPr>
          <p:cNvSpPr txBox="1"/>
          <p:nvPr/>
        </p:nvSpPr>
        <p:spPr>
          <a:xfrm>
            <a:off x="5068193" y="4564602"/>
            <a:ext cx="2281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open  Files =&gt;Edit =&gt; Select all  or (</a:t>
            </a:r>
            <a:r>
              <a:rPr lang="en-US" dirty="0" err="1">
                <a:solidFill>
                  <a:srgbClr val="FF0000"/>
                </a:solidFill>
              </a:rPr>
              <a:t>Ctrl+A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295C70-4F97-2E99-3BD0-CBB876999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95734"/>
            <a:ext cx="11888230" cy="1790855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56E90A1-1AF4-C153-FEC3-2CB613D72C67}"/>
              </a:ext>
            </a:extLst>
          </p:cNvPr>
          <p:cNvCxnSpPr>
            <a:cxnSpLocks/>
          </p:cNvCxnSpPr>
          <p:nvPr/>
        </p:nvCxnSpPr>
        <p:spPr>
          <a:xfrm flipV="1">
            <a:off x="1066800" y="1479176"/>
            <a:ext cx="2303929" cy="484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48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015C98-21CF-D8C2-0411-748850C34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163" y="677941"/>
            <a:ext cx="11370025" cy="55021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51BDF9-6D42-88C7-817D-57840D16CF91}"/>
              </a:ext>
            </a:extLst>
          </p:cNvPr>
          <p:cNvSpPr txBox="1"/>
          <p:nvPr/>
        </p:nvSpPr>
        <p:spPr>
          <a:xfrm>
            <a:off x="5068193" y="4564602"/>
            <a:ext cx="228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Ctrl +V</a:t>
            </a:r>
          </a:p>
        </p:txBody>
      </p:sp>
    </p:spTree>
    <p:extLst>
      <p:ext uri="{BB962C8B-B14F-4D97-AF65-F5344CB8AC3E}">
        <p14:creationId xmlns:p14="http://schemas.microsoft.com/office/powerpoint/2010/main" val="1871777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9EC29-DB85-6BD4-F1C7-DAA76A778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372"/>
            <a:ext cx="12192000" cy="357159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E7FC0D4-32CA-9C04-6474-CD5E7842A593}"/>
              </a:ext>
            </a:extLst>
          </p:cNvPr>
          <p:cNvSpPr txBox="1"/>
          <p:nvPr/>
        </p:nvSpPr>
        <p:spPr>
          <a:xfrm>
            <a:off x="2286000" y="2420471"/>
            <a:ext cx="279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Move to display TDW</a:t>
            </a:r>
          </a:p>
          <a:p>
            <a:r>
              <a:rPr lang="en-US" dirty="0">
                <a:solidFill>
                  <a:srgbClr val="FF0000"/>
                </a:solidFill>
              </a:rPr>
              <a:t>Ctrl +A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8C2513-EDD4-4D1B-9F42-7B3659F359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18966"/>
            <a:ext cx="12192000" cy="32344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152B009-2F16-30C2-7115-7BF6A84B147B}"/>
              </a:ext>
            </a:extLst>
          </p:cNvPr>
          <p:cNvSpPr txBox="1"/>
          <p:nvPr/>
        </p:nvSpPr>
        <p:spPr>
          <a:xfrm>
            <a:off x="4796118" y="5306235"/>
            <a:ext cx="279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Move to display TDW</a:t>
            </a:r>
          </a:p>
          <a:p>
            <a:r>
              <a:rPr lang="en-US" dirty="0">
                <a:solidFill>
                  <a:srgbClr val="FF0000"/>
                </a:solidFill>
              </a:rPr>
              <a:t>Ctrl +V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EAD8873-2BE1-7D5A-63B4-349B96B6C482}"/>
              </a:ext>
            </a:extLst>
          </p:cNvPr>
          <p:cNvSpPr/>
          <p:nvPr/>
        </p:nvSpPr>
        <p:spPr>
          <a:xfrm>
            <a:off x="3406588" y="3325906"/>
            <a:ext cx="968188" cy="986118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23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8C6E33-E125-6C66-6DE6-533E39CCD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12" y="458828"/>
            <a:ext cx="12192000" cy="594034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88FE83B-461A-E793-8141-4F50994CD5CD}"/>
              </a:ext>
            </a:extLst>
          </p:cNvPr>
          <p:cNvSpPr txBox="1"/>
          <p:nvPr/>
        </p:nvSpPr>
        <p:spPr>
          <a:xfrm>
            <a:off x="2581836" y="950259"/>
            <a:ext cx="806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 click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90835EB-7E60-0FDF-2744-BC11AFE19DAF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1084729" y="1134925"/>
            <a:ext cx="14971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EFD2AA21-A628-5708-7054-78CC974BFB21}"/>
              </a:ext>
            </a:extLst>
          </p:cNvPr>
          <p:cNvSpPr/>
          <p:nvPr/>
        </p:nvSpPr>
        <p:spPr>
          <a:xfrm>
            <a:off x="5127811" y="2124636"/>
            <a:ext cx="1255059" cy="7978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2) Show save name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C3E6399-1FAC-C7F1-5613-FC34687017C9}"/>
              </a:ext>
            </a:extLst>
          </p:cNvPr>
          <p:cNvCxnSpPr/>
          <p:nvPr/>
        </p:nvCxnSpPr>
        <p:spPr>
          <a:xfrm>
            <a:off x="3388659" y="1319591"/>
            <a:ext cx="1604682" cy="1378785"/>
          </a:xfrm>
          <a:prstGeom prst="straightConnector1">
            <a:avLst/>
          </a:prstGeom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1652E99-9187-E242-E3FC-9E204BF4993A}"/>
              </a:ext>
            </a:extLst>
          </p:cNvPr>
          <p:cNvSpPr/>
          <p:nvPr/>
        </p:nvSpPr>
        <p:spPr>
          <a:xfrm>
            <a:off x="6822140" y="3429000"/>
            <a:ext cx="1255059" cy="7978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3) Write “name” save name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EB959FC-1AB3-A5DE-E5AB-338C660AD0EA}"/>
              </a:ext>
            </a:extLst>
          </p:cNvPr>
          <p:cNvCxnSpPr>
            <a:stCxn id="12" idx="1"/>
          </p:cNvCxnSpPr>
          <p:nvPr/>
        </p:nvCxnSpPr>
        <p:spPr>
          <a:xfrm flipH="1">
            <a:off x="6382870" y="3827930"/>
            <a:ext cx="439270" cy="80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74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02718A-277D-18EF-CC57-341BC033C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F0F1848-4322-1AFD-EABF-0F9518A2F3E7}"/>
              </a:ext>
            </a:extLst>
          </p:cNvPr>
          <p:cNvCxnSpPr/>
          <p:nvPr/>
        </p:nvCxnSpPr>
        <p:spPr>
          <a:xfrm flipV="1">
            <a:off x="7981025" y="3098307"/>
            <a:ext cx="1606858" cy="985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021A538-392B-9AEF-3300-6B7E7FA9B0EB}"/>
              </a:ext>
            </a:extLst>
          </p:cNvPr>
          <p:cNvSpPr txBox="1"/>
          <p:nvPr/>
        </p:nvSpPr>
        <p:spPr>
          <a:xfrm>
            <a:off x="4563036" y="3329407"/>
            <a:ext cx="1981200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err="1"/>
              <a:t>Stoch_Easy</a:t>
            </a:r>
            <a:r>
              <a:rPr lang="en-US" sz="1100" dirty="0"/>
              <a:t> Pullback Strategy</a:t>
            </a:r>
          </a:p>
        </p:txBody>
      </p:sp>
    </p:spTree>
    <p:extLst>
      <p:ext uri="{BB962C8B-B14F-4D97-AF65-F5344CB8AC3E}">
        <p14:creationId xmlns:p14="http://schemas.microsoft.com/office/powerpoint/2010/main" val="62040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57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Load indy to TDW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Load indy to TDW</dc:title>
  <dc:creator>ASUS</dc:creator>
  <cp:lastModifiedBy>ASUS</cp:lastModifiedBy>
  <cp:revision>9</cp:revision>
  <dcterms:created xsi:type="dcterms:W3CDTF">2023-05-03T15:56:20Z</dcterms:created>
  <dcterms:modified xsi:type="dcterms:W3CDTF">2024-07-10T13:37:28Z</dcterms:modified>
</cp:coreProperties>
</file>