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305" r:id="rId4"/>
    <p:sldId id="260" r:id="rId5"/>
    <p:sldId id="257" r:id="rId6"/>
    <p:sldId id="261" r:id="rId7"/>
    <p:sldId id="262" r:id="rId8"/>
    <p:sldId id="258" r:id="rId9"/>
    <p:sldId id="266" r:id="rId10"/>
    <p:sldId id="270" r:id="rId11"/>
    <p:sldId id="271" r:id="rId12"/>
    <p:sldId id="283" r:id="rId13"/>
    <p:sldId id="279" r:id="rId14"/>
    <p:sldId id="276" r:id="rId15"/>
    <p:sldId id="277" r:id="rId16"/>
    <p:sldId id="284" r:id="rId17"/>
    <p:sldId id="288" r:id="rId18"/>
    <p:sldId id="290" r:id="rId19"/>
    <p:sldId id="289" r:id="rId20"/>
    <p:sldId id="287" r:id="rId21"/>
    <p:sldId id="296" r:id="rId22"/>
    <p:sldId id="295" r:id="rId23"/>
    <p:sldId id="300" r:id="rId24"/>
    <p:sldId id="303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0" autoAdjust="0"/>
    <p:restoredTop sz="94660"/>
  </p:normalViewPr>
  <p:slideViewPr>
    <p:cSldViewPr>
      <p:cViewPr varScale="1">
        <p:scale>
          <a:sx n="86" d="100"/>
          <a:sy n="86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F54F-C46F-40A7-8190-E2F5EC5FC092}" type="datetimeFigureOut">
              <a:rPr lang="fr-FR" smtClean="0"/>
              <a:pPr/>
              <a:t>10/10/2019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2D0B9-8AD3-4175-9AEB-B58FD55095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dirty="0" smtClean="0"/>
              <a:t>WAVES</a:t>
            </a:r>
            <a:br>
              <a:rPr lang="fr-FR" dirty="0" smtClean="0"/>
            </a:br>
            <a:r>
              <a:rPr lang="fr-FR" dirty="0" smtClean="0"/>
              <a:t>A STATISTICAL </a:t>
            </a:r>
            <a:r>
              <a:rPr lang="fr-FR" dirty="0" smtClean="0"/>
              <a:t>STUDY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582594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CONTRACTING DESCENDING TRIANGLE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20" y="1600200"/>
            <a:ext cx="82257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785794"/>
            <a:ext cx="87129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&gt;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511156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CONTRACTING DESCENDING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TRIANGLE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dirty="0" smtClean="0">
                <a:solidFill>
                  <a:srgbClr val="FF0000"/>
                </a:solidFill>
              </a:rPr>
              <a:t> </a:t>
            </a: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120" y="1600200"/>
            <a:ext cx="82257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42844" y="785794"/>
            <a:ext cx="8712968" cy="10001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lvl="0" algn="ctr">
              <a:spcBef>
                <a:spcPct val="0"/>
              </a:spcBef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fr-FR" sz="6900" dirty="0" err="1" smtClean="0">
                <a:solidFill>
                  <a:srgbClr val="FF0000"/>
                </a:solidFill>
              </a:rPr>
              <a:t>Insignificant</a:t>
            </a:r>
            <a:r>
              <a:rPr lang="fr-FR" sz="6900" dirty="0" smtClean="0">
                <a:solidFill>
                  <a:srgbClr val="FF0000"/>
                </a:solidFill>
              </a:rPr>
              <a:t> :</a:t>
            </a:r>
            <a:r>
              <a:rPr lang="fr-FR" sz="6900" dirty="0" smtClean="0"/>
              <a:t> 0, 3 % of all configurations 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495" y="1600200"/>
            <a:ext cx="79890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431032" y="285728"/>
            <a:ext cx="8712968" cy="5000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CONTRACTING ASCENDING TRIANGLE 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re 4"/>
          <p:cNvSpPr txBox="1">
            <a:spLocks/>
          </p:cNvSpPr>
          <p:nvPr/>
        </p:nvSpPr>
        <p:spPr>
          <a:xfrm>
            <a:off x="571472" y="15716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31032" y="857232"/>
            <a:ext cx="8712968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&gt;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&lt;=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032" y="214290"/>
            <a:ext cx="8712968" cy="71438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CONTRACTING ASCENDING TRIANGLE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sz="40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495" y="1600200"/>
            <a:ext cx="798901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431032" y="857232"/>
            <a:ext cx="87129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Insignificant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0, 7 % of all configurations</a:t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42852"/>
            <a:ext cx="8712968" cy="785818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CONTRACTING SYMMETRICAL TRIANGLE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dirty="0" smtClean="0"/>
              <a:t> </a:t>
            </a:r>
            <a:br>
              <a:rPr lang="fr-FR" sz="4000" dirty="0" smtClean="0"/>
            </a:br>
            <a:endParaRPr lang="fr-FR" sz="4000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857364"/>
            <a:ext cx="776796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42844" y="1000108"/>
            <a:ext cx="8712968" cy="12144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dirty="0" err="1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Significant</a:t>
            </a:r>
            <a:r>
              <a:rPr lang="fr-FR" sz="4000" dirty="0" smtClean="0">
                <a:latin typeface="+mj-lt"/>
                <a:ea typeface="+mj-ea"/>
                <a:cs typeface="+mj-cs"/>
              </a:rPr>
              <a:t> : 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13,5 % of all configurations</a:t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96908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EXPANDING ASCENDING TRIANGLE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sz="4000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857364"/>
            <a:ext cx="71078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431032" y="1000108"/>
            <a:ext cx="8712968" cy="9286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=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&lt; </a:t>
            </a:r>
            <a:r>
              <a:rPr kumimoji="0" lang="fr-FR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2547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EXPANDING ASCENDING TRIANGLE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sz="4000" dirty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71078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0" y="857232"/>
            <a:ext cx="871296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Insignificant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0, 8 % of all configurations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2968" cy="98645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EXPANDING ASCENDING TRIANGLE </a:t>
            </a:r>
            <a:endParaRPr lang="fr-FR" sz="4000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060848"/>
            <a:ext cx="691544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42844" y="928670"/>
            <a:ext cx="8712968" cy="12118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&lt;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=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96908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EXPANDING DESCENDING TRIANGLE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sz="40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916832"/>
            <a:ext cx="691544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1142984"/>
            <a:ext cx="8712968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8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Insignificant</a:t>
            </a:r>
            <a:r>
              <a:rPr kumimoji="0" lang="fr-FR" sz="8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r>
              <a:rPr kumimoji="0" lang="fr-FR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0, 4 % of all configurations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42852"/>
            <a:ext cx="8712968" cy="928694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SYMMETRICAL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EXPANDING TRIANGLE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sz="40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000240"/>
            <a:ext cx="728856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214282" y="1000108"/>
            <a:ext cx="8712968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&lt;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&lt;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60648"/>
            <a:ext cx="3715978" cy="61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1032" y="142852"/>
            <a:ext cx="8712968" cy="500066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SYMMETRICAL EXPANDING TRIANGLE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dirty="0" smtClean="0"/>
              <a:t> </a:t>
            </a:r>
            <a:br>
              <a:rPr lang="fr-FR" sz="4000" dirty="0" smtClean="0"/>
            </a:br>
            <a:endParaRPr lang="fr-FR" sz="4000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7718" y="1600200"/>
            <a:ext cx="728856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431032" y="785794"/>
            <a:ext cx="8712968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lvl="0" algn="ctr">
              <a:spcBef>
                <a:spcPct val="0"/>
              </a:spcBef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Significant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lang="fr-FR" sz="4000" dirty="0" smtClean="0"/>
              <a:t>16,6 </a:t>
            </a:r>
            <a:r>
              <a:rPr lang="fr-FR" sz="4000" dirty="0" smtClean="0"/>
              <a:t>% of all configurations 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428604"/>
            <a:ext cx="8712968" cy="71438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CONNECTOR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endParaRPr lang="fr-FR" sz="4000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506" y="1600200"/>
            <a:ext cx="81609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0" y="1142984"/>
            <a:ext cx="8712968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&lt;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&gt;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2968" cy="725470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sz="4000" b="1" dirty="0" smtClean="0"/>
              <a:t> </a:t>
            </a:r>
            <a:r>
              <a:rPr lang="fr-FR" sz="4000" b="1" dirty="0" smtClean="0"/>
              <a:t>CONNECTOR</a:t>
            </a:r>
            <a:r>
              <a:rPr lang="fr-FR" sz="4000" dirty="0" smtClean="0"/>
              <a:t> </a:t>
            </a: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506" y="1600200"/>
            <a:ext cx="816098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42844" y="928670"/>
            <a:ext cx="8712968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Very</a:t>
            </a:r>
            <a:r>
              <a:rPr kumimoji="0" lang="fr-FR" sz="40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4000" b="1" i="0" u="none" strike="noStrike" kern="1200" cap="none" spc="0" normalizeH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significant</a:t>
            </a:r>
            <a:r>
              <a:rPr kumimoji="0" lang="fr-FR" sz="40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lang="fr-FR" sz="4000" dirty="0" smtClean="0"/>
              <a:t>34 </a:t>
            </a:r>
            <a:r>
              <a:rPr lang="fr-FR" sz="4000" dirty="0" smtClean="0"/>
              <a:t>% of all configurations </a:t>
            </a: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3 </a:t>
            </a:r>
            <a:r>
              <a:rPr lang="fr-FR" dirty="0" err="1" smtClean="0"/>
              <a:t>Waves</a:t>
            </a:r>
            <a:r>
              <a:rPr lang="fr-FR" dirty="0" smtClean="0"/>
              <a:t> </a:t>
            </a:r>
            <a:r>
              <a:rPr lang="fr-FR" dirty="0" smtClean="0"/>
              <a:t>Configurations </a:t>
            </a:r>
            <a:r>
              <a:rPr lang="fr-FR" dirty="0" err="1" smtClean="0"/>
              <a:t>Frequencies</a:t>
            </a:r>
            <a:endParaRPr lang="fr-FR" dirty="0"/>
          </a:p>
        </p:txBody>
      </p:sp>
      <p:pic>
        <p:nvPicPr>
          <p:cNvPr id="2355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021" y="1600200"/>
            <a:ext cx="750995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points to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184576"/>
          </a:xfrm>
        </p:spPr>
        <p:txBody>
          <a:bodyPr>
            <a:normAutofit/>
          </a:bodyPr>
          <a:lstStyle/>
          <a:p>
            <a:r>
              <a:rPr lang="fr-FR" dirty="0" smtClean="0"/>
              <a:t>More  the minimum amplitude </a:t>
            </a:r>
            <a:r>
              <a:rPr lang="fr-FR" dirty="0" err="1" smtClean="0"/>
              <a:t>determining</a:t>
            </a:r>
            <a:r>
              <a:rPr lang="fr-FR" dirty="0" smtClean="0"/>
              <a:t> a Trend Reversal </a:t>
            </a:r>
            <a:r>
              <a:rPr lang="fr-FR" dirty="0" err="1" smtClean="0"/>
              <a:t>grows</a:t>
            </a:r>
            <a:r>
              <a:rPr lang="fr-FR" dirty="0" smtClean="0"/>
              <a:t> </a:t>
            </a:r>
            <a:r>
              <a:rPr lang="fr-FR" dirty="0" smtClean="0"/>
              <a:t>: </a:t>
            </a:r>
          </a:p>
          <a:p>
            <a:endParaRPr lang="fr-FR" dirty="0" smtClean="0"/>
          </a:p>
          <a:p>
            <a:r>
              <a:rPr lang="fr-FR" dirty="0" smtClean="0"/>
              <a:t>More we notice an </a:t>
            </a:r>
            <a:r>
              <a:rPr lang="fr-FR" dirty="0" err="1" smtClean="0"/>
              <a:t>increase</a:t>
            </a:r>
            <a:r>
              <a:rPr lang="fr-FR" dirty="0" smtClean="0"/>
              <a:t> of the </a:t>
            </a:r>
            <a:r>
              <a:rPr lang="fr-FR" dirty="0" err="1" smtClean="0"/>
              <a:t>frequency</a:t>
            </a:r>
            <a:r>
              <a:rPr lang="fr-FR" dirty="0" smtClean="0"/>
              <a:t>  </a:t>
            </a:r>
            <a:r>
              <a:rPr lang="fr-FR" dirty="0" smtClean="0"/>
              <a:t>:</a:t>
            </a:r>
          </a:p>
          <a:p>
            <a:r>
              <a:rPr lang="fr-FR" dirty="0" smtClean="0"/>
              <a:t>Of the Impulsive </a:t>
            </a:r>
            <a:r>
              <a:rPr lang="fr-FR" dirty="0" err="1" smtClean="0"/>
              <a:t>Wave</a:t>
            </a:r>
            <a:endParaRPr lang="fr-FR" dirty="0" smtClean="0"/>
          </a:p>
          <a:p>
            <a:r>
              <a:rPr lang="fr-FR" dirty="0" smtClean="0"/>
              <a:t>Of </a:t>
            </a:r>
            <a:r>
              <a:rPr lang="fr-FR" dirty="0" err="1" smtClean="0"/>
              <a:t>Contracting</a:t>
            </a:r>
            <a:r>
              <a:rPr lang="fr-FR" dirty="0" smtClean="0"/>
              <a:t> and </a:t>
            </a:r>
            <a:r>
              <a:rPr lang="fr-FR" dirty="0" err="1" smtClean="0"/>
              <a:t>Expanding</a:t>
            </a:r>
            <a:r>
              <a:rPr lang="fr-FR" dirty="0" smtClean="0"/>
              <a:t> </a:t>
            </a:r>
            <a:r>
              <a:rPr lang="fr-FR" dirty="0" err="1" smtClean="0"/>
              <a:t>Symmetrical</a:t>
            </a:r>
            <a:r>
              <a:rPr lang="fr-FR" dirty="0" smtClean="0"/>
              <a:t> </a:t>
            </a:r>
            <a:r>
              <a:rPr lang="fr-FR" dirty="0" smtClean="0"/>
              <a:t>Triangles </a:t>
            </a:r>
            <a:r>
              <a:rPr lang="fr-FR" dirty="0" smtClean="0"/>
              <a:t>  </a:t>
            </a:r>
            <a:endParaRPr lang="fr-FR" dirty="0" smtClean="0"/>
          </a:p>
          <a:p>
            <a:r>
              <a:rPr lang="fr-FR" dirty="0" smtClean="0"/>
              <a:t>Of the </a:t>
            </a:r>
            <a:r>
              <a:rPr lang="fr-FR" dirty="0" err="1" smtClean="0"/>
              <a:t>Connector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fr-FR" dirty="0" smtClean="0"/>
              <a:t>The Initial </a:t>
            </a:r>
            <a:r>
              <a:rPr lang="fr-FR" dirty="0" smtClean="0"/>
              <a:t>Test 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                           </a:t>
            </a:r>
            <a:r>
              <a:rPr lang="fr-FR" dirty="0" err="1" smtClean="0"/>
              <a:t>Year</a:t>
            </a:r>
            <a:r>
              <a:rPr lang="fr-FR" dirty="0" smtClean="0"/>
              <a:t> 2005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smtClean="0"/>
              <a:t>             Study </a:t>
            </a:r>
            <a:r>
              <a:rPr lang="fr-FR" dirty="0" smtClean="0"/>
              <a:t>on &gt; 29 Millions </a:t>
            </a:r>
            <a:r>
              <a:rPr lang="fr-FR" dirty="0" err="1" smtClean="0"/>
              <a:t>Ticks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>                 in the Forex Euro / </a:t>
            </a:r>
            <a:r>
              <a:rPr lang="fr-FR" dirty="0" err="1" smtClean="0"/>
              <a:t>Usd</a:t>
            </a:r>
            <a:r>
              <a:rPr lang="fr-FR" dirty="0" smtClean="0"/>
              <a:t> </a:t>
            </a:r>
            <a:r>
              <a:rPr lang="fr-FR" dirty="0" err="1" smtClean="0"/>
              <a:t>Database</a:t>
            </a:r>
            <a:endParaRPr lang="fr-FR" dirty="0" smtClean="0"/>
          </a:p>
          <a:p>
            <a:r>
              <a:rPr lang="fr-FR" dirty="0" smtClean="0"/>
              <a:t>                </a:t>
            </a:r>
          </a:p>
          <a:p>
            <a:r>
              <a:rPr lang="fr-FR" dirty="0" smtClean="0"/>
              <a:t>                       Trader </a:t>
            </a:r>
            <a:r>
              <a:rPr lang="fr-FR" dirty="0" smtClean="0"/>
              <a:t>: Duane Archer</a:t>
            </a:r>
          </a:p>
          <a:p>
            <a:r>
              <a:rPr lang="fr-FR" dirty="0" smtClean="0"/>
              <a:t>                  Programmer </a:t>
            </a:r>
            <a:r>
              <a:rPr lang="fr-FR" dirty="0" smtClean="0"/>
              <a:t>: James Bickford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fr-FR" dirty="0" smtClean="0"/>
              <a:t>1 </a:t>
            </a:r>
            <a:r>
              <a:rPr lang="fr-FR" dirty="0" smtClean="0"/>
              <a:t>CRITERION - 3 OPERATORS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u="sng" dirty="0" smtClean="0"/>
              <a:t>Main </a:t>
            </a:r>
            <a:r>
              <a:rPr lang="fr-FR" b="1" u="sng" dirty="0" err="1" smtClean="0"/>
              <a:t>criterion</a:t>
            </a:r>
            <a:endParaRPr lang="fr-FR" b="1" u="sng" dirty="0" smtClean="0"/>
          </a:p>
          <a:p>
            <a:endParaRPr lang="fr-FR" b="1" u="sng" dirty="0" smtClean="0"/>
          </a:p>
          <a:p>
            <a:r>
              <a:rPr lang="en-US" dirty="0" smtClean="0"/>
              <a:t>The criterion for identifying a configuration in 3 waves is the existing relationship between the heights of each of the 3 waves</a:t>
            </a:r>
            <a:r>
              <a:rPr lang="en-US" dirty="0" smtClean="0"/>
              <a:t>.</a:t>
            </a:r>
          </a:p>
          <a:p>
            <a:endParaRPr lang="fr-FR" b="1" u="sng" dirty="0" smtClean="0"/>
          </a:p>
          <a:p>
            <a:r>
              <a:rPr lang="fr-FR" b="1" u="sng" dirty="0" smtClean="0"/>
              <a:t>3 </a:t>
            </a:r>
            <a:r>
              <a:rPr lang="fr-FR" b="1" u="sng" dirty="0" err="1" smtClean="0"/>
              <a:t>logical</a:t>
            </a:r>
            <a:r>
              <a:rPr lang="fr-FR" b="1" u="sng" dirty="0" smtClean="0"/>
              <a:t> </a:t>
            </a:r>
            <a:r>
              <a:rPr lang="fr-FR" b="1" u="sng" dirty="0" err="1" smtClean="0"/>
              <a:t>operators</a:t>
            </a:r>
            <a:r>
              <a:rPr lang="fr-FR" b="1" u="sng" dirty="0" smtClean="0"/>
              <a:t>  </a:t>
            </a:r>
            <a:r>
              <a:rPr lang="fr-FR" b="1" u="sng" dirty="0" smtClean="0"/>
              <a:t>:</a:t>
            </a:r>
          </a:p>
          <a:p>
            <a:endParaRPr lang="fr-FR" b="1" u="sng" dirty="0" smtClean="0"/>
          </a:p>
          <a:p>
            <a:r>
              <a:rPr lang="fr-FR" b="1" dirty="0" smtClean="0"/>
              <a:t>&gt; </a:t>
            </a:r>
            <a:r>
              <a:rPr lang="fr-FR" b="1" dirty="0" err="1" smtClean="0"/>
              <a:t>greater</a:t>
            </a:r>
            <a:r>
              <a:rPr lang="fr-FR" b="1" dirty="0" smtClean="0"/>
              <a:t> </a:t>
            </a:r>
            <a:r>
              <a:rPr lang="fr-FR" b="1" dirty="0" err="1" smtClean="0"/>
              <a:t>than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= </a:t>
            </a:r>
            <a:r>
              <a:rPr lang="fr-FR" b="1" dirty="0" err="1" smtClean="0"/>
              <a:t>equal</a:t>
            </a:r>
            <a:r>
              <a:rPr lang="fr-FR" b="1" dirty="0" smtClean="0"/>
              <a:t> to</a:t>
            </a:r>
            <a:endParaRPr lang="fr-FR" b="1" dirty="0" smtClean="0"/>
          </a:p>
          <a:p>
            <a:r>
              <a:rPr lang="fr-FR" b="1" dirty="0" smtClean="0"/>
              <a:t>&lt; </a:t>
            </a:r>
            <a:r>
              <a:rPr lang="fr-FR" b="1" dirty="0" err="1" smtClean="0"/>
              <a:t>smaller</a:t>
            </a:r>
            <a:r>
              <a:rPr lang="fr-FR" b="1" dirty="0" smtClean="0"/>
              <a:t> </a:t>
            </a:r>
            <a:r>
              <a:rPr lang="fr-FR" b="1" dirty="0" err="1" smtClean="0"/>
              <a:t>than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96908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IMPULSIVE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6480000" cy="391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142844" y="928670"/>
            <a:ext cx="8435280" cy="1642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&gt;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&lt;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smtClean="0"/>
              <a:t>3 </a:t>
            </a:r>
            <a:r>
              <a:rPr lang="fr-FR" dirty="0" err="1" smtClean="0"/>
              <a:t>operators</a:t>
            </a:r>
            <a:r>
              <a:rPr lang="fr-FR" dirty="0" smtClean="0"/>
              <a:t>  = </a:t>
            </a:r>
            <a:r>
              <a:rPr lang="fr-FR" dirty="0" smtClean="0"/>
              <a:t>/ &gt; / &lt; </a:t>
            </a:r>
            <a:r>
              <a:rPr lang="fr-FR" dirty="0" smtClean="0"/>
              <a:t> </a:t>
            </a:r>
            <a:r>
              <a:rPr lang="fr-FR" dirty="0" err="1" smtClean="0"/>
              <a:t>allow</a:t>
            </a:r>
            <a:r>
              <a:rPr lang="fr-FR" dirty="0" smtClean="0"/>
              <a:t> to </a:t>
            </a:r>
            <a:r>
              <a:rPr lang="fr-FR" dirty="0" err="1" smtClean="0"/>
              <a:t>define</a:t>
            </a:r>
            <a:r>
              <a:rPr lang="fr-FR" dirty="0" smtClean="0"/>
              <a:t> :</a:t>
            </a:r>
          </a:p>
          <a:p>
            <a:endParaRPr lang="fr-FR" dirty="0" smtClean="0"/>
          </a:p>
          <a:p>
            <a:r>
              <a:rPr lang="fr-FR" dirty="0" smtClean="0"/>
              <a:t>9 configurations in 3 unique </a:t>
            </a:r>
            <a:r>
              <a:rPr lang="fr-FR" dirty="0" err="1" smtClean="0"/>
              <a:t>bullish</a:t>
            </a:r>
            <a:r>
              <a:rPr lang="fr-FR" dirty="0" smtClean="0"/>
              <a:t> </a:t>
            </a:r>
            <a:r>
              <a:rPr lang="fr-FR" dirty="0" err="1" smtClean="0"/>
              <a:t>Waves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9 configurations in 3 unique </a:t>
            </a:r>
            <a:r>
              <a:rPr lang="fr-FR" dirty="0" err="1" smtClean="0"/>
              <a:t>bearish</a:t>
            </a:r>
            <a:r>
              <a:rPr lang="fr-FR" dirty="0" smtClean="0"/>
              <a:t> </a:t>
            </a:r>
            <a:r>
              <a:rPr lang="fr-FR" dirty="0" err="1" smtClean="0"/>
              <a:t>Waves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35280" cy="571504"/>
          </a:xfrm>
          <a:solidFill>
            <a:schemeClr val="bg2">
              <a:lumMod val="9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IMPULSIVE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WAVE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6480000" cy="391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285720" y="785794"/>
            <a:ext cx="8858280" cy="121444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b="1" dirty="0" err="1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Very</a:t>
            </a:r>
            <a:r>
              <a:rPr lang="fr-FR" sz="36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</a:t>
            </a:r>
            <a:r>
              <a:rPr lang="fr-FR" sz="3600" b="1" dirty="0" err="1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Significant</a:t>
            </a:r>
            <a:r>
              <a:rPr lang="fr-FR" sz="36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 : </a:t>
            </a: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34 % of all configurations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96908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RECTANGLE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73232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285720" y="1071546"/>
            <a:ext cx="8640960" cy="15701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Formula =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 =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= </a:t>
            </a:r>
            <a:r>
              <a:rPr kumimoji="0" lang="fr-FR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Wave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54032"/>
          </a:xfrm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RECTANGLE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332037"/>
            <a:ext cx="732325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357158" y="928670"/>
            <a:ext cx="8640960" cy="2074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Insignificant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0, 3 % of all configurations</a:t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282</Words>
  <Application>Microsoft Office PowerPoint</Application>
  <PresentationFormat>Affichage à l'écran (4:3)</PresentationFormat>
  <Paragraphs>66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WAVES A STATISTICAL STUDY</vt:lpstr>
      <vt:lpstr>Diapositive 2</vt:lpstr>
      <vt:lpstr>The Initial Test  </vt:lpstr>
      <vt:lpstr>1 CRITERION - 3 OPERATORS</vt:lpstr>
      <vt:lpstr>IMPULSIVE WAVE</vt:lpstr>
      <vt:lpstr>Diapositive 6</vt:lpstr>
      <vt:lpstr> IMPULSIVE WAVE </vt:lpstr>
      <vt:lpstr> RECTANGLE </vt:lpstr>
      <vt:lpstr>   RECTANGLE     </vt:lpstr>
      <vt:lpstr> CONTRACTING DESCENDING TRIANGLE  </vt:lpstr>
      <vt:lpstr>  CONTRACTING DESCENDING TRIANGLE    </vt:lpstr>
      <vt:lpstr>Diapositive 12</vt:lpstr>
      <vt:lpstr> CONTRACTING ASCENDING TRIANGLE  </vt:lpstr>
      <vt:lpstr>  CONTRACTING SYMMETRICAL TRIANGLE    </vt:lpstr>
      <vt:lpstr> EXPANDING ASCENDING TRIANGLE </vt:lpstr>
      <vt:lpstr> EXPANDING ASCENDING TRIANGLE  </vt:lpstr>
      <vt:lpstr>EXPANDING ASCENDING TRIANGLE </vt:lpstr>
      <vt:lpstr> EXPANDING DESCENDING TRIANGLE  </vt:lpstr>
      <vt:lpstr> SYMMETRICAL EXPANDING TRIANGLE  </vt:lpstr>
      <vt:lpstr>  SYMMETRICAL EXPANDING TRIANGLE    </vt:lpstr>
      <vt:lpstr> CONNECTOR </vt:lpstr>
      <vt:lpstr>  CONNECTOR  </vt:lpstr>
      <vt:lpstr>3 Waves Configurations Frequencies</vt:lpstr>
      <vt:lpstr>Key points to remember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WAVES  A STATISTICAL APPROACH</dc:title>
  <dc:creator>alain</dc:creator>
  <cp:lastModifiedBy>darty</cp:lastModifiedBy>
  <cp:revision>93</cp:revision>
  <dcterms:created xsi:type="dcterms:W3CDTF">2014-06-19T15:32:37Z</dcterms:created>
  <dcterms:modified xsi:type="dcterms:W3CDTF">2019-10-10T21:43:02Z</dcterms:modified>
</cp:coreProperties>
</file>